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5" r:id="rId3"/>
    <p:sldId id="302" r:id="rId4"/>
    <p:sldId id="264" r:id="rId5"/>
    <p:sldId id="278" r:id="rId6"/>
    <p:sldId id="293" r:id="rId7"/>
    <p:sldId id="292" r:id="rId8"/>
    <p:sldId id="259" r:id="rId9"/>
    <p:sldId id="258" r:id="rId10"/>
    <p:sldId id="260" r:id="rId11"/>
    <p:sldId id="263" r:id="rId12"/>
    <p:sldId id="299" r:id="rId13"/>
    <p:sldId id="269" r:id="rId14"/>
    <p:sldId id="298" r:id="rId15"/>
    <p:sldId id="272" r:id="rId16"/>
    <p:sldId id="300" r:id="rId17"/>
    <p:sldId id="307" r:id="rId18"/>
    <p:sldId id="308" r:id="rId19"/>
    <p:sldId id="306" r:id="rId20"/>
    <p:sldId id="277" r:id="rId21"/>
    <p:sldId id="301" r:id="rId22"/>
    <p:sldId id="294" r:id="rId23"/>
    <p:sldId id="270" r:id="rId24"/>
    <p:sldId id="304" r:id="rId25"/>
    <p:sldId id="305" r:id="rId26"/>
    <p:sldId id="310" r:id="rId27"/>
    <p:sldId id="314" r:id="rId28"/>
    <p:sldId id="275" r:id="rId29"/>
    <p:sldId id="273" r:id="rId30"/>
    <p:sldId id="274" r:id="rId31"/>
    <p:sldId id="276" r:id="rId32"/>
    <p:sldId id="297" r:id="rId33"/>
    <p:sldId id="303" r:id="rId34"/>
    <p:sldId id="30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E327600-569B-4BAC-BE34-FED8AD279214}">
          <p14:sldIdLst>
            <p14:sldId id="257"/>
            <p14:sldId id="295"/>
            <p14:sldId id="302"/>
            <p14:sldId id="264"/>
            <p14:sldId id="278"/>
            <p14:sldId id="293"/>
            <p14:sldId id="292"/>
            <p14:sldId id="259"/>
            <p14:sldId id="258"/>
          </p14:sldIdLst>
        </p14:section>
        <p14:section name="Раздел без заголовка" id="{E5637D90-AE93-4E3B-A21A-C4F7D685881D}">
          <p14:sldIdLst>
            <p14:sldId id="260"/>
            <p14:sldId id="263"/>
            <p14:sldId id="299"/>
            <p14:sldId id="269"/>
            <p14:sldId id="298"/>
            <p14:sldId id="272"/>
            <p14:sldId id="300"/>
            <p14:sldId id="307"/>
            <p14:sldId id="308"/>
            <p14:sldId id="306"/>
            <p14:sldId id="277"/>
            <p14:sldId id="301"/>
            <p14:sldId id="294"/>
            <p14:sldId id="270"/>
            <p14:sldId id="304"/>
            <p14:sldId id="305"/>
            <p14:sldId id="310"/>
            <p14:sldId id="314"/>
            <p14:sldId id="275"/>
            <p14:sldId id="273"/>
            <p14:sldId id="274"/>
            <p14:sldId id="276"/>
            <p14:sldId id="297"/>
            <p14:sldId id="303"/>
            <p14:sldId id="30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0" autoAdjust="0"/>
    <p:restoredTop sz="99640" autoAdjust="0"/>
  </p:normalViewPr>
  <p:slideViewPr>
    <p:cSldViewPr>
      <p:cViewPr>
        <p:scale>
          <a:sx n="70" d="100"/>
          <a:sy n="70" d="100"/>
        </p:scale>
        <p:origin x="-450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983"/>
            <a:ext cx="9108504" cy="694679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Проект городского парка</a:t>
            </a:r>
            <a:endParaRPr lang="ru-RU" sz="6000" b="1" dirty="0"/>
          </a:p>
        </p:txBody>
      </p:sp>
      <p:pic>
        <p:nvPicPr>
          <p:cNvPr id="1026" name="Picture 2" descr="Y:\починок парк\презентация\Презентация -защита\3.1 ПРОЕКТ парк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t="11307" r="1665"/>
          <a:stretch/>
        </p:blipFill>
        <p:spPr bwMode="auto">
          <a:xfrm>
            <a:off x="1331640" y="812801"/>
            <a:ext cx="6192687" cy="60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5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Клумба</a:t>
            </a:r>
            <a:endParaRPr lang="ru-RU" sz="3000" dirty="0"/>
          </a:p>
        </p:txBody>
      </p:sp>
      <p:pic>
        <p:nvPicPr>
          <p:cNvPr id="4098" name="Picture 2" descr="C:\Users\Znaeshev_PV\Desktop\парк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76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Скамейка</a:t>
            </a:r>
            <a:endParaRPr lang="ru-RU" sz="3000" dirty="0"/>
          </a:p>
        </p:txBody>
      </p:sp>
      <p:pic>
        <p:nvPicPr>
          <p:cNvPr id="7170" name="Picture 2" descr="C:\Users\Znaeshev_PV\Desktop\парк\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9" b="18336"/>
          <a:stretch/>
        </p:blipFill>
        <p:spPr bwMode="auto">
          <a:xfrm>
            <a:off x="35496" y="1048942"/>
            <a:ext cx="9028922" cy="468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9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Скамейка</a:t>
            </a:r>
            <a:endParaRPr lang="ru-RU" sz="3000" dirty="0"/>
          </a:p>
        </p:txBody>
      </p:sp>
      <p:pic>
        <p:nvPicPr>
          <p:cNvPr id="4098" name="Picture 2" descr="C:\Users\Znaeshev_PV\Desktop\скам без спи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18686" r="4250" b="19349"/>
          <a:stretch/>
        </p:blipFill>
        <p:spPr bwMode="auto">
          <a:xfrm>
            <a:off x="584895" y="1130077"/>
            <a:ext cx="8042728" cy="54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/>
              <a:t>Скамья круговая</a:t>
            </a:r>
          </a:p>
        </p:txBody>
      </p:sp>
      <p:pic>
        <p:nvPicPr>
          <p:cNvPr id="11266" name="Picture 2" descr="C:\Users\Znaeshev_PV\Desktop\парк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3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Скамейка</a:t>
            </a:r>
            <a:endParaRPr lang="ru-RU" sz="3000" dirty="0"/>
          </a:p>
        </p:txBody>
      </p:sp>
      <p:pic>
        <p:nvPicPr>
          <p:cNvPr id="3074" name="Picture 2" descr="C:\Users\Znaeshev_PV\Desktop\3333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10107" r="3072"/>
          <a:stretch/>
        </p:blipFill>
        <p:spPr bwMode="auto">
          <a:xfrm>
            <a:off x="190500" y="1215802"/>
            <a:ext cx="8846214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13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Скамья на площади перед ДК</a:t>
            </a:r>
            <a:endParaRPr lang="ru-RU" sz="3000" dirty="0"/>
          </a:p>
        </p:txBody>
      </p:sp>
      <p:pic>
        <p:nvPicPr>
          <p:cNvPr id="16386" name="Picture 2" descr="C:\Users\Znaeshev_PV\Desktop\парк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4888"/>
            <a:ext cx="6984776" cy="628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7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Скамья примирения</a:t>
            </a:r>
            <a:endParaRPr lang="ru-RU" sz="3000" dirty="0"/>
          </a:p>
        </p:txBody>
      </p:sp>
      <p:pic>
        <p:nvPicPr>
          <p:cNvPr id="5122" name="Picture 2" descr="C:\Users\Znaeshev_PV\Desktop\скам прим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r="8026"/>
          <a:stretch/>
        </p:blipFill>
        <p:spPr bwMode="auto">
          <a:xfrm>
            <a:off x="179512" y="764704"/>
            <a:ext cx="8856984" cy="58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4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Сельскохозяйственная лавочка</a:t>
            </a:r>
            <a:endParaRPr lang="ru-RU" sz="3000" dirty="0"/>
          </a:p>
        </p:txBody>
      </p:sp>
      <p:pic>
        <p:nvPicPr>
          <p:cNvPr id="6146" name="Picture 2" descr="C:\Users\Znaeshev_PV\Desktop\тематические скамьи (3) -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3723" r="15768" b="17240"/>
          <a:stretch/>
        </p:blipFill>
        <p:spPr bwMode="auto">
          <a:xfrm>
            <a:off x="162497" y="1916832"/>
            <a:ext cx="8860009" cy="39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497" y="1628800"/>
            <a:ext cx="2321271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892552"/>
            <a:ext cx="1961231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10825" y="1340768"/>
            <a:ext cx="2771800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16416" y="2384884"/>
            <a:ext cx="706090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892039"/>
            <a:ext cx="4320480" cy="1544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1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Лавочка молодежная</a:t>
            </a:r>
            <a:endParaRPr lang="ru-RU" sz="3000" dirty="0"/>
          </a:p>
        </p:txBody>
      </p:sp>
      <p:pic>
        <p:nvPicPr>
          <p:cNvPr id="5122" name="Picture 2" descr="C:\Users\Znaeshev_PV\Desktop\тематические скамьи (2) -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0" t="7551" r="13084" b="3983"/>
          <a:stretch/>
        </p:blipFill>
        <p:spPr bwMode="auto">
          <a:xfrm>
            <a:off x="1018306" y="607576"/>
            <a:ext cx="7010078" cy="62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439" y="188640"/>
            <a:ext cx="8229600" cy="504056"/>
          </a:xfrm>
        </p:spPr>
        <p:txBody>
          <a:bodyPr>
            <a:noAutofit/>
          </a:bodyPr>
          <a:lstStyle/>
          <a:p>
            <a:r>
              <a:rPr lang="ru-RU" sz="3000" dirty="0" smtClean="0"/>
              <a:t>Лавочка пенсионеров</a:t>
            </a:r>
            <a:endParaRPr lang="ru-RU" sz="3000" dirty="0"/>
          </a:p>
        </p:txBody>
      </p:sp>
      <p:pic>
        <p:nvPicPr>
          <p:cNvPr id="4098" name="Picture 2" descr="C:\Users\Znaeshev_PV\Desktop\тематические скамьи (1) -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10764" r="18028" b="14054"/>
          <a:stretch/>
        </p:blipFill>
        <p:spPr bwMode="auto">
          <a:xfrm>
            <a:off x="827584" y="1556793"/>
            <a:ext cx="7230140" cy="433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24744"/>
            <a:ext cx="604867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694" y="2060848"/>
            <a:ext cx="1160930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1" y="2492896"/>
            <a:ext cx="868497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623475" y="1528524"/>
            <a:ext cx="868497" cy="2692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16024"/>
          </a:xfrm>
        </p:spPr>
        <p:txBody>
          <a:bodyPr>
            <a:noAutofit/>
          </a:bodyPr>
          <a:lstStyle/>
          <a:p>
            <a:r>
              <a:rPr lang="ru-RU" sz="3000" dirty="0" smtClean="0"/>
              <a:t>Вход в парк – вариант 1</a:t>
            </a:r>
            <a:endParaRPr lang="ru-RU" sz="3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1" t="15384" r="13306" b="10317"/>
          <a:stretch/>
        </p:blipFill>
        <p:spPr bwMode="auto">
          <a:xfrm>
            <a:off x="53602" y="531406"/>
            <a:ext cx="905405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4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200" dirty="0"/>
              <a:t>Центр парка</a:t>
            </a:r>
          </a:p>
        </p:txBody>
      </p:sp>
      <p:pic>
        <p:nvPicPr>
          <p:cNvPr id="21506" name="Picture 2" descr="C:\Users\Znaeshev_PV\Desktop\парк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5780608" cy="43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1520" y="5013176"/>
            <a:ext cx="864096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dirty="0"/>
              <a:t>Часы будут представлять собой горизонтальный циферблат, внутри которого будут указаны месяцы и 30 дней. Чтобы житель поселения смог определить время, ему необходимо будет встать на то место, где указаны определенные дата и месяц. Тень, отбрасываемая человеком, и будет падать на циферблат.</a:t>
            </a:r>
          </a:p>
        </p:txBody>
      </p:sp>
    </p:spTree>
    <p:extLst>
      <p:ext uri="{BB962C8B-B14F-4D97-AF65-F5344CB8AC3E}">
        <p14:creationId xmlns:p14="http://schemas.microsoft.com/office/powerpoint/2010/main" val="5884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Мостик – сухой ручей</a:t>
            </a:r>
            <a:endParaRPr lang="ru-RU" sz="3000" dirty="0"/>
          </a:p>
        </p:txBody>
      </p:sp>
      <p:pic>
        <p:nvPicPr>
          <p:cNvPr id="6146" name="Picture 2" descr="C:\Users\Znaeshev_PV\Desktop\мо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4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Золотая рыбка</a:t>
            </a:r>
            <a:endParaRPr lang="ru-RU" sz="3000" dirty="0"/>
          </a:p>
        </p:txBody>
      </p:sp>
      <p:pic>
        <p:nvPicPr>
          <p:cNvPr id="3" name="Picture 2" descr="C:\Users\Znaeshev_PV\Desktop\рыбка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1" b="9276"/>
          <a:stretch/>
        </p:blipFill>
        <p:spPr bwMode="auto">
          <a:xfrm>
            <a:off x="611560" y="534846"/>
            <a:ext cx="6120680" cy="62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04248" y="5445224"/>
            <a:ext cx="2232248" cy="1088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 smtClean="0"/>
              <a:t>Цена – </a:t>
            </a:r>
          </a:p>
          <a:p>
            <a:pPr algn="l"/>
            <a:r>
              <a:rPr lang="ru-RU" sz="3000" dirty="0" smtClean="0"/>
              <a:t>17000 руб.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0676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Клумба перед памятником «Скорбящая мать»</a:t>
            </a:r>
            <a:endParaRPr lang="ru-RU" sz="3000" dirty="0"/>
          </a:p>
        </p:txBody>
      </p:sp>
      <p:pic>
        <p:nvPicPr>
          <p:cNvPr id="14338" name="Picture 2" descr="C:\Users\Znaeshev_PV\Desktop\парк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8" r="42557" b="52964"/>
          <a:stretch/>
        </p:blipFill>
        <p:spPr bwMode="auto">
          <a:xfrm>
            <a:off x="2411760" y="542406"/>
            <a:ext cx="4536504" cy="61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65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Памятник «Скорбящая мать»</a:t>
            </a:r>
            <a:endParaRPr lang="ru-RU" sz="3000" dirty="0"/>
          </a:p>
        </p:txBody>
      </p:sp>
      <p:pic>
        <p:nvPicPr>
          <p:cNvPr id="1026" name="Picture 2" descr="C:\Users\Znaeshev_PV\Desktop\скорбящ мать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7383" r="18918" b="6454"/>
          <a:stretch/>
        </p:blipFill>
        <p:spPr bwMode="auto">
          <a:xfrm>
            <a:off x="2699792" y="548680"/>
            <a:ext cx="3816424" cy="62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Аллея героев труда</a:t>
            </a:r>
            <a:endParaRPr lang="ru-RU" sz="3000" dirty="0"/>
          </a:p>
        </p:txBody>
      </p:sp>
      <p:pic>
        <p:nvPicPr>
          <p:cNvPr id="2050" name="Picture 2" descr="C:\Users\Znaeshev_PV\Desktop\7.1.1 герои труд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99" b="-1"/>
          <a:stretch/>
        </p:blipFill>
        <p:spPr bwMode="auto">
          <a:xfrm>
            <a:off x="323528" y="621691"/>
            <a:ext cx="8568952" cy="6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Аллея героев труда</a:t>
            </a:r>
            <a:endParaRPr lang="ru-RU" sz="3000" dirty="0"/>
          </a:p>
        </p:txBody>
      </p:sp>
      <p:pic>
        <p:nvPicPr>
          <p:cNvPr id="3" name="Picture 2" descr="C:\Users\555\Desktop\аллея героев\2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r="1687"/>
          <a:stretch/>
        </p:blipFill>
        <p:spPr bwMode="auto">
          <a:xfrm>
            <a:off x="1947" y="1706235"/>
            <a:ext cx="9142053" cy="467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8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Аллея героев труда</a:t>
            </a:r>
            <a:endParaRPr lang="ru-RU" sz="3000" dirty="0"/>
          </a:p>
        </p:txBody>
      </p:sp>
      <p:pic>
        <p:nvPicPr>
          <p:cNvPr id="1026" name="Picture 2" descr="C:\Users\555\Desktop\аллея героев\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3816424" cy="60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Детская площадка</a:t>
            </a:r>
            <a:endParaRPr lang="ru-RU" sz="3000" dirty="0"/>
          </a:p>
        </p:txBody>
      </p:sp>
      <p:pic>
        <p:nvPicPr>
          <p:cNvPr id="19458" name="Picture 2" descr="C:\Users\Znaeshev_PV\Desktop\парк\1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/>
          <a:stretch/>
        </p:blipFill>
        <p:spPr bwMode="auto">
          <a:xfrm>
            <a:off x="1547664" y="764704"/>
            <a:ext cx="6231240" cy="588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8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/>
              <a:t>Детская площадка</a:t>
            </a:r>
          </a:p>
        </p:txBody>
      </p:sp>
      <p:pic>
        <p:nvPicPr>
          <p:cNvPr id="17410" name="Picture 2" descr="C:\Users\Znaeshev_PV\Desktop\парк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81"/>
            <a:ext cx="7848872" cy="63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5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16024"/>
          </a:xfrm>
        </p:spPr>
        <p:txBody>
          <a:bodyPr>
            <a:noAutofit/>
          </a:bodyPr>
          <a:lstStyle/>
          <a:p>
            <a:r>
              <a:rPr lang="ru-RU" sz="3000" dirty="0" smtClean="0"/>
              <a:t>Вход в парк – вариант 2</a:t>
            </a:r>
            <a:endParaRPr lang="ru-RU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6" y="620688"/>
            <a:ext cx="8941387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49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/>
              <a:t>Детская площадка</a:t>
            </a:r>
          </a:p>
        </p:txBody>
      </p:sp>
      <p:pic>
        <p:nvPicPr>
          <p:cNvPr id="18434" name="Picture 2" descr="C:\Users\Znaeshev_PV\Desktop\парк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2094"/>
            <a:ext cx="8784976" cy="585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9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200" dirty="0"/>
              <a:t>Скамейка на детскую площадку</a:t>
            </a:r>
            <a:endParaRPr lang="ru-RU" sz="3000" dirty="0"/>
          </a:p>
        </p:txBody>
      </p:sp>
      <p:pic>
        <p:nvPicPr>
          <p:cNvPr id="20482" name="Picture 2" descr="C:\Users\Znaeshev_PV\Desktop\парк\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9057"/>
          <a:stretch/>
        </p:blipFill>
        <p:spPr bwMode="auto">
          <a:xfrm>
            <a:off x="2009868" y="557516"/>
            <a:ext cx="5370443" cy="618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200" dirty="0"/>
              <a:t>Скамейка на детскую площадку</a:t>
            </a:r>
            <a:endParaRPr lang="ru-RU" sz="3000" dirty="0"/>
          </a:p>
        </p:txBody>
      </p:sp>
      <p:pic>
        <p:nvPicPr>
          <p:cNvPr id="2050" name="Picture 2" descr="C:\Users\Znaeshev_PV\Desktop\22222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8678" r="4914" b="4273"/>
          <a:stretch/>
        </p:blipFill>
        <p:spPr bwMode="auto">
          <a:xfrm>
            <a:off x="611560" y="1082722"/>
            <a:ext cx="7920880" cy="56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Освещение</a:t>
            </a:r>
            <a:endParaRPr lang="ru-RU" sz="3000" dirty="0"/>
          </a:p>
        </p:txBody>
      </p:sp>
      <p:pic>
        <p:nvPicPr>
          <p:cNvPr id="1026" name="Picture 2" descr="E:\в парк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10" t="23181" b="36426"/>
          <a:stretch/>
        </p:blipFill>
        <p:spPr bwMode="auto">
          <a:xfrm>
            <a:off x="683568" y="620688"/>
            <a:ext cx="7848872" cy="614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Озеленение</a:t>
            </a:r>
            <a:endParaRPr lang="ru-RU" sz="3000" dirty="0"/>
          </a:p>
        </p:txBody>
      </p:sp>
      <p:pic>
        <p:nvPicPr>
          <p:cNvPr id="3074" name="Picture 2" descr="C:\Users\Znaeshev_PV\Desktop\20170530_1036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45" r="5144" b="28333"/>
          <a:stretch/>
        </p:blipFill>
        <p:spPr bwMode="auto">
          <a:xfrm>
            <a:off x="323528" y="611620"/>
            <a:ext cx="8496944" cy="612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2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Вазон</a:t>
            </a:r>
            <a:endParaRPr lang="ru-RU" sz="3000" dirty="0"/>
          </a:p>
        </p:txBody>
      </p:sp>
      <p:pic>
        <p:nvPicPr>
          <p:cNvPr id="12290" name="Picture 2" descr="C:\Users\Znaeshev_PV\Desktop\парк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66489"/>
            <a:ext cx="4712628" cy="617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5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Клумбы</a:t>
            </a:r>
            <a:endParaRPr lang="ru-RU" sz="3000" dirty="0"/>
          </a:p>
        </p:txBody>
      </p:sp>
      <p:pic>
        <p:nvPicPr>
          <p:cNvPr id="22530" name="Picture 2" descr="C:\Users\Znaeshev_PV\Desktop\парк\2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99" y="1027022"/>
            <a:ext cx="3744417" cy="23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Znaeshev_PV\Desktop\парк\23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16" y="1093905"/>
            <a:ext cx="3528392" cy="218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Znaeshev_PV\Desktop\парк\23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284984"/>
            <a:ext cx="360502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Znaeshev_PV\Desktop\парк\23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99950"/>
            <a:ext cx="3449393" cy="213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3528" y="551723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/>
              <a:t>Высота 50 см, диаметр 60 см</a:t>
            </a:r>
          </a:p>
          <a:p>
            <a:pPr algn="l"/>
            <a:r>
              <a:rPr lang="ru-RU" sz="3200" dirty="0"/>
              <a:t>Цена – 5929 рублей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6093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16024"/>
          </a:xfrm>
        </p:spPr>
        <p:txBody>
          <a:bodyPr>
            <a:noAutofit/>
          </a:bodyPr>
          <a:lstStyle/>
          <a:p>
            <a:r>
              <a:rPr lang="ru-RU" sz="3000" dirty="0" smtClean="0"/>
              <a:t>Брусчатка</a:t>
            </a:r>
            <a:endParaRPr lang="ru-RU" sz="3000" dirty="0"/>
          </a:p>
        </p:txBody>
      </p:sp>
      <p:pic>
        <p:nvPicPr>
          <p:cNvPr id="1026" name="Picture 2" descr="C:\Users\Znaeshev_PV\Desktop\парк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8" y="548680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/>
              <a:t>Брусчатка</a:t>
            </a:r>
          </a:p>
        </p:txBody>
      </p:sp>
      <p:pic>
        <p:nvPicPr>
          <p:cNvPr id="1026" name="Picture 2" descr="C:\Users\Znaeshev_PV\Desktop\парк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2252"/>
            <a:ext cx="8712968" cy="57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6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/>
              <a:t>Брусчатка</a:t>
            </a:r>
          </a:p>
        </p:txBody>
      </p:sp>
      <p:pic>
        <p:nvPicPr>
          <p:cNvPr id="3074" name="Picture 2" descr="C:\Users\Znaeshev_PV\Desktop\парк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741546"/>
            <a:ext cx="9036496" cy="599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000" dirty="0" smtClean="0"/>
              <a:t>Клумба</a:t>
            </a:r>
            <a:endParaRPr lang="ru-RU" sz="3000" dirty="0"/>
          </a:p>
        </p:txBody>
      </p:sp>
      <p:pic>
        <p:nvPicPr>
          <p:cNvPr id="2050" name="Picture 2" descr="C:\Users\Znaeshev_PV\Desktop\парк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9832"/>
            <a:ext cx="8277456" cy="6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150</Words>
  <Application>Microsoft Office PowerPoint</Application>
  <PresentationFormat>Экран (4:3)</PresentationFormat>
  <Paragraphs>39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Проект городского парка</vt:lpstr>
      <vt:lpstr>Вход в парк – вариант 1</vt:lpstr>
      <vt:lpstr>Вход в парк – вариант 2</vt:lpstr>
      <vt:lpstr>Вазон</vt:lpstr>
      <vt:lpstr>Клумбы</vt:lpstr>
      <vt:lpstr>Брусчатка</vt:lpstr>
      <vt:lpstr>Брусчатка</vt:lpstr>
      <vt:lpstr>Брусчатка</vt:lpstr>
      <vt:lpstr>Клумба</vt:lpstr>
      <vt:lpstr>Клумба</vt:lpstr>
      <vt:lpstr>Скамейка</vt:lpstr>
      <vt:lpstr>Скамейка</vt:lpstr>
      <vt:lpstr>Скамья круговая</vt:lpstr>
      <vt:lpstr>Скамейка</vt:lpstr>
      <vt:lpstr>Скамья на площади перед ДК</vt:lpstr>
      <vt:lpstr>Скамья примирения</vt:lpstr>
      <vt:lpstr>Сельскохозяйственная лавочка</vt:lpstr>
      <vt:lpstr>Лавочка молодежная</vt:lpstr>
      <vt:lpstr>Лавочка пенсионеров</vt:lpstr>
      <vt:lpstr>Центр парка</vt:lpstr>
      <vt:lpstr>Мостик – сухой ручей</vt:lpstr>
      <vt:lpstr>Золотая рыбка</vt:lpstr>
      <vt:lpstr>Клумба перед памятником «Скорбящая мать»</vt:lpstr>
      <vt:lpstr>Памятник «Скорбящая мать»</vt:lpstr>
      <vt:lpstr>Аллея героев труда</vt:lpstr>
      <vt:lpstr>Аллея героев труда</vt:lpstr>
      <vt:lpstr>Аллея героев труда</vt:lpstr>
      <vt:lpstr>Детская площадка</vt:lpstr>
      <vt:lpstr>Детская площадка</vt:lpstr>
      <vt:lpstr>Детская площадка</vt:lpstr>
      <vt:lpstr>Скамейка на детскую площадку</vt:lpstr>
      <vt:lpstr>Скамейка на детскую площадку</vt:lpstr>
      <vt:lpstr>Освещение</vt:lpstr>
      <vt:lpstr>Озеленение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Брусчатка</dc:title>
  <dc:creator>Znaeshev_PV</dc:creator>
  <cp:lastModifiedBy>555</cp:lastModifiedBy>
  <cp:revision>21</cp:revision>
  <dcterms:created xsi:type="dcterms:W3CDTF">2017-05-26T12:53:34Z</dcterms:created>
  <dcterms:modified xsi:type="dcterms:W3CDTF">2017-05-30T08:58:32Z</dcterms:modified>
</cp:coreProperties>
</file>