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DB031-DB39-46C0-B216-53D19F1B4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DA00E3-E1EA-4977-A685-5F4227D71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2E252-FAA9-451C-9D2D-299C4174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36C51-CA25-4FF0-A2BE-552D23B5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B6435-83F2-4BD5-A267-32CAA665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5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D711D-49C9-48B6-806C-D45D8036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12F571-A3AF-4CD8-B302-99EF33FB5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AEC2B-A6FF-4140-B2B7-CAA0EF78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7EFEF-7D3A-4CA1-9021-97CBD630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56AD6-5724-4A24-9310-098B0EC3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1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3EEA5A-2498-49BD-98D5-DDEF437B3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59B5F9-8637-44F0-96AA-0F710F7F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AACC7-E3E5-4A36-A97C-2D8F4B52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EE7674-FF36-4564-904A-D547C296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88A76-4403-42C3-A6E5-2E86E3BD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F32B1-2CFB-400D-B323-1893FD19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F4798-BE87-4A4A-9D18-E9AE22A3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E5137-00A5-4C5C-BA7C-7931DEC7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82B65-EA2D-4777-9CA9-CA92F5C0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363E4-FEE4-4991-85B9-25E7AC9B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03437-6840-4CE6-86E9-D194655D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BD9A0-9E42-4146-A6B3-5D70BB777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772E9-DCFF-441F-87AA-12A666BB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8A1FC-39CF-48C7-A1B3-5099CF9D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96B5A-6B62-4373-B6AE-8319D28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2A7AC-0AEB-4E1A-ABD0-A0754BD5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0F769-4AA2-4CB3-8802-F523A9653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1F025-30C5-47F3-851E-FBD16210A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F5E03-8C07-4A5C-9D73-9BE8F8EE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EC55CE-1377-4AF6-96BE-FDC5F030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0A1472-298E-4B78-B7F1-354614B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A1C9F-4FF4-4138-8713-7F8A91F9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31952-7EAF-47A5-8927-F2950989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5988-907C-4DEE-BBC8-72EE193ED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E1F9C1-E84D-40C2-91A5-F679E522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D2245F-32FE-49B6-B912-4AB5435A7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60A169-C970-4C4E-A12E-5BE3E7FD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473950-60AF-4E3A-99CC-1C3A4506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C28A59-A90C-429B-8552-8A8F1951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36F87-16E7-4A02-A4E6-8AC5DBCE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891298-01B1-4225-BF68-63E9920A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222D3B-7D91-483E-A98E-628F2EBE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65A68D-9CE8-4E32-8766-F758AC3A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7A733-5BEC-4D65-92FE-3D3344A2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53FA57-F502-4FE7-9D0A-632966FD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CFA83F-41BA-4BC5-877B-5DA5CA1C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6BB62-FE16-4DEC-8F0C-5C0628AC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09DF7-E9A2-4201-896A-3B8C543B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E8850-8C74-4B25-A42A-C57308ADE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A4B497-06CE-439A-8C68-11550511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022F7-F498-44B1-95E8-17B9E85B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B4041-3D0F-497F-BBB1-24E51B19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038D3-2A32-43D1-8D7C-A9360421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F56AE5-FA9D-4AE8-B1B1-1647F5051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7C05B5-D392-4E47-AFEE-470C1460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D1C21-F8C3-4F19-8E93-1423864D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CF551-A7BB-4D3B-96FB-3E09A5E4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A2D49-68C6-4F38-AFC3-0046C762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0B16E-8167-4F12-9A6D-888E3AB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96401F-BC78-4E3F-B014-2E13AB73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FBB68-86D6-4705-8B3D-0338B62FA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9644-A067-41D4-9EC8-7BE1FD2138DC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2494B-81FE-446E-8F2D-7158839D4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17482-E155-4455-844E-F216119CB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C702-0960-49F4-A91A-637EF93C2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2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188FB-8AA3-4856-98A8-776FD9F1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449580"/>
            <a:ext cx="931164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D1939-DFFE-43C5-A1E2-6BBB50C5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571500"/>
            <a:ext cx="93116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A2BF1-9D51-4FCB-AF92-548828CE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331470"/>
            <a:ext cx="923544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3E088-6004-4243-8F5F-CF9BCFCC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0" y="716280"/>
            <a:ext cx="927354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05B0E-3076-403F-BF14-6C6B1512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335280"/>
            <a:ext cx="9235440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39AA4F-8C02-4E7C-98B5-10C0D32C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525780"/>
            <a:ext cx="859536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4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CC70C-9B73-4F09-9E59-51CB6CF5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0" y="567690"/>
            <a:ext cx="8618220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EDE41-9251-4D2A-B722-4316BA71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762000"/>
            <a:ext cx="8549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D816C-C51D-4F57-81A0-AFE45697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0" y="297180"/>
            <a:ext cx="896874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8962F0-0AB8-40A3-9710-07C3181C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9090"/>
            <a:ext cx="9296400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81371-F8D8-4290-A3A3-8B3E217C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61950"/>
            <a:ext cx="93726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3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6D40E-9F00-45CC-BA24-487662D6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502920"/>
            <a:ext cx="94259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EF5F6-E4A1-418E-8C11-0D2AC933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77190"/>
            <a:ext cx="93345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F56194-1FF3-49A7-9426-936775CA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407670"/>
            <a:ext cx="931164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966BB-DF6C-4FB8-BFC9-6CC84D16F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0" y="472440"/>
            <a:ext cx="934974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E2B72-6A41-4416-B384-788507BBC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30" y="339090"/>
            <a:ext cx="9502140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3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ЦПП Смоленск</dc:creator>
  <cp:lastModifiedBy>ЦПП Смоленск</cp:lastModifiedBy>
  <cp:revision>1</cp:revision>
  <dcterms:created xsi:type="dcterms:W3CDTF">2021-09-27T14:49:31Z</dcterms:created>
  <dcterms:modified xsi:type="dcterms:W3CDTF">2021-09-27T15:17:18Z</dcterms:modified>
</cp:coreProperties>
</file>