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80" r:id="rId4"/>
    <p:sldId id="279" r:id="rId5"/>
    <p:sldId id="281" r:id="rId6"/>
    <p:sldId id="285" r:id="rId7"/>
    <p:sldId id="294" r:id="rId8"/>
    <p:sldId id="300" r:id="rId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78ADCD"/>
    <a:srgbClr val="35759D"/>
    <a:srgbClr val="35B19D"/>
    <a:srgbClr val="000000"/>
    <a:srgbClr val="B3D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5596" autoAdjust="0"/>
  </p:normalViewPr>
  <p:slideViewPr>
    <p:cSldViewPr>
      <p:cViewPr varScale="1">
        <p:scale>
          <a:sx n="112" d="100"/>
          <a:sy n="112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9ECDF3-25B6-4818-9793-CB8B2A2751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67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D58049-F323-4435-BB86-D925464B5EC4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F70F2-2640-4A40-9BDB-6F61E78AF612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F70F2-2640-4A40-9BDB-6F61E78AF612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459A9-7600-4588-8190-06D80B7A8891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459A9-7600-4588-8190-06D80B7A8891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459A9-7600-4588-8190-06D80B7A8891}" type="slidenum">
              <a:rPr lang="en-US"/>
              <a:pPr/>
              <a:t>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459A9-7600-4588-8190-06D80B7A8891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459A9-7600-4588-8190-06D80B7A8891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7244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4102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23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98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82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7696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2514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2514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043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64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30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40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42261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5624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5146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1052736"/>
            <a:ext cx="7344816" cy="39604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00FF"/>
                </a:solidFill>
              </a:rPr>
              <a:t>ДИЗАЙН-ПРОЕКТ</a:t>
            </a:r>
            <a:br>
              <a:rPr lang="ru-RU" sz="4000" dirty="0" smtClean="0">
                <a:solidFill>
                  <a:srgbClr val="0000FF"/>
                </a:solidFill>
              </a:rPr>
            </a:br>
            <a:r>
              <a:rPr lang="ru-RU" sz="4000" dirty="0" smtClean="0">
                <a:solidFill>
                  <a:srgbClr val="0000FF"/>
                </a:solidFill>
              </a:rPr>
              <a:t/>
            </a:r>
            <a:br>
              <a:rPr lang="ru-RU" sz="4000" dirty="0" smtClean="0">
                <a:solidFill>
                  <a:srgbClr val="0000FF"/>
                </a:solidFill>
              </a:rPr>
            </a:br>
            <a:r>
              <a:rPr lang="ru-RU" sz="4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благоустройства дворовой территории в г. Починке </a:t>
            </a:r>
            <a:br>
              <a:rPr lang="ru-RU" sz="4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во втором полугодии</a:t>
            </a:r>
            <a:br>
              <a:rPr lang="ru-RU" sz="4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2018 года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8524" y="404664"/>
            <a:ext cx="871296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Общие положения.</a:t>
            </a:r>
          </a:p>
          <a:p>
            <a:pPr algn="just"/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/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</a:br>
            <a:r>
              <a:rPr lang="ru-RU" sz="1400" kern="0" dirty="0">
                <a:solidFill>
                  <a:srgbClr val="0000FF"/>
                </a:solidFill>
                <a:latin typeface="Microsoft Sans Serif"/>
                <a:ea typeface="+mj-ea"/>
                <a:cs typeface="+mj-cs"/>
              </a:rPr>
              <a:t> </a:t>
            </a:r>
            <a:r>
              <a:rPr lang="ru-RU" sz="1400" kern="0" dirty="0" smtClean="0">
                <a:solidFill>
                  <a:srgbClr val="0000FF"/>
                </a:solidFill>
                <a:latin typeface="Microsoft Sans Serif"/>
                <a:ea typeface="+mj-ea"/>
                <a:cs typeface="+mj-cs"/>
              </a:rPr>
              <a:t>      </a:t>
            </a:r>
            <a:r>
              <a:rPr lang="ru-RU" sz="1400" kern="0" dirty="0" smtClean="0">
                <a:solidFill>
                  <a:srgbClr val="0000FF"/>
                </a:solidFill>
                <a:latin typeface="Microsoft Sans Serif"/>
              </a:rPr>
              <a:t>В </a:t>
            </a:r>
            <a:r>
              <a:rPr lang="ru-RU" sz="1400" kern="0" dirty="0">
                <a:solidFill>
                  <a:srgbClr val="0000FF"/>
                </a:solidFill>
                <a:latin typeface="Microsoft Sans Serif"/>
              </a:rPr>
              <a:t>результате проведённых торгов сложилась экономия в размере </a:t>
            </a:r>
            <a:r>
              <a:rPr lang="ru-RU" sz="1400" kern="0" dirty="0" smtClean="0">
                <a:solidFill>
                  <a:srgbClr val="0000FF"/>
                </a:solidFill>
                <a:latin typeface="Microsoft Sans Serif"/>
              </a:rPr>
              <a:t>672172,67 </a:t>
            </a:r>
            <a:r>
              <a:rPr lang="ru-RU" sz="1400" kern="0" dirty="0">
                <a:solidFill>
                  <a:srgbClr val="0000FF"/>
                </a:solidFill>
                <a:latin typeface="Microsoft Sans Serif"/>
              </a:rPr>
              <a:t>рублей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В рамках реализации муниципальной программы «Формирование комфортной городской среды на территории Починковского городского поселения Починковского района Смоленской области на 2018-2022годы» появилась возможность включить и провести </a:t>
            </a:r>
            <a:r>
              <a:rPr lang="ru-RU" sz="1400" kern="0" dirty="0" smtClean="0">
                <a:solidFill>
                  <a:srgbClr val="0000FF"/>
                </a:solidFill>
                <a:latin typeface="Microsoft Sans Serif"/>
              </a:rPr>
              <a:t>работы </a:t>
            </a:r>
            <a:r>
              <a:rPr lang="ru-RU" sz="1400" kern="0" dirty="0">
                <a:solidFill>
                  <a:srgbClr val="0000FF"/>
                </a:solidFill>
                <a:latin typeface="Microsoft Sans Serif"/>
              </a:rPr>
              <a:t>по </a:t>
            </a:r>
            <a:r>
              <a:rPr lang="ru-RU" sz="1400" kern="0" dirty="0" smtClean="0">
                <a:solidFill>
                  <a:srgbClr val="0000FF"/>
                </a:solidFill>
                <a:latin typeface="Microsoft Sans Serif"/>
              </a:rPr>
              <a:t>благоустройству ещё одной дворовой территории  многоквартирного дома. В рамках этого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 Общественному Совету предлагается утвердить дизайн проект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 по благоустройству дворовых территорий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 многоквартирных домов на 2018 год:</a:t>
            </a:r>
          </a:p>
          <a:p>
            <a:pPr marL="285750" indent="-285750" algn="just">
              <a:buFontTx/>
              <a:buChar char="-"/>
            </a:pPr>
            <a:r>
              <a:rPr lang="ru-RU" sz="1400" kern="0" dirty="0" smtClean="0">
                <a:solidFill>
                  <a:srgbClr val="0000FF"/>
                </a:solidFill>
                <a:latin typeface="Microsoft Sans Serif"/>
                <a:ea typeface="+mj-ea"/>
                <a:cs typeface="+mj-cs"/>
              </a:rPr>
              <a:t>ул. Строителей, д.12, д.14.</a:t>
            </a:r>
          </a:p>
          <a:p>
            <a:pPr algn="just"/>
            <a:r>
              <a:rPr lang="ru-RU" sz="1400" kern="0" noProof="0" dirty="0" smtClean="0">
                <a:solidFill>
                  <a:srgbClr val="0000FF"/>
                </a:solidFill>
                <a:latin typeface="Microsoft Sans Serif"/>
                <a:ea typeface="+mj-ea"/>
                <a:cs typeface="+mj-cs"/>
              </a:rPr>
              <a:t>     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В настоящее время дворовые территории многоквартирных домов нуждаются в комплексном благоустройстве, поскольку на указанных территорий длительное время не проводились мероприятия по благоустройству.</a:t>
            </a:r>
          </a:p>
          <a:p>
            <a:pPr algn="just"/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/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</a:b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     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Цели и задачи проекта:</a:t>
            </a:r>
          </a:p>
          <a:p>
            <a:pPr marL="285750" indent="-285750" algn="just">
              <a:buFontTx/>
              <a:buChar char="-"/>
            </a:pPr>
            <a:r>
              <a:rPr lang="ru-RU" sz="1400" kern="0" dirty="0" smtClean="0">
                <a:solidFill>
                  <a:srgbClr val="0000FF"/>
                </a:solidFill>
                <a:latin typeface="Microsoft Sans Serif"/>
                <a:ea typeface="+mj-ea"/>
                <a:cs typeface="+mj-cs"/>
              </a:rPr>
              <a:t>п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овышение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 уровня благоустройства дворовых территорий г. Починка Смоленской области;</a:t>
            </a:r>
          </a:p>
          <a:p>
            <a:pPr marL="285750" indent="-285750" algn="just">
              <a:buFontTx/>
              <a:buChar char="-"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создание безопасных и благоприятных условий проживания и отдыха граждан.</a:t>
            </a:r>
          </a:p>
          <a:p>
            <a:pPr algn="just"/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icrosoft Sans Serif"/>
              <a:ea typeface="+mj-ea"/>
              <a:cs typeface="+mj-cs"/>
            </a:endParaRPr>
          </a:p>
          <a:p>
            <a:pPr algn="just"/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Дизайн-проект по благоустройству территории многоквартирных домов включает в себя:</a:t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-   схему расположения многоквартирных домов,</a:t>
            </a:r>
          </a:p>
          <a:p>
            <a:pPr algn="just"/>
            <a:r>
              <a:rPr lang="ru-RU" sz="1400" kern="0" dirty="0" smtClean="0">
                <a:solidFill>
                  <a:srgbClr val="0000FF"/>
                </a:solidFill>
                <a:latin typeface="Microsoft Sans Serif"/>
                <a:ea typeface="+mj-ea"/>
                <a:cs typeface="+mj-cs"/>
              </a:rPr>
              <a:t>-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визуализацию в виде фотографии предполагаемой к благоустройству территории</a:t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(настоящее время);</a:t>
            </a:r>
          </a:p>
          <a:p>
            <a:pPr marL="285750" indent="-285750" algn="just">
              <a:buFontTx/>
              <a:buChar char="-"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текстовое описание мероприятий по благоустройству;</a:t>
            </a:r>
          </a:p>
          <a:p>
            <a:pPr marL="285750" indent="-285750" algn="l">
              <a:buFontTx/>
              <a:buChar char="-"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примерную визуализацию объектов благоустройства каждого объекта благоустройства;</a:t>
            </a:r>
          </a:p>
          <a:p>
            <a:pPr marL="285750" indent="-285750" algn="just">
              <a:buFontTx/>
              <a:buChar char="-"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схему планировки территории и расстановки объектов благоустройства.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35292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0000FF"/>
                </a:solidFill>
                <a:latin typeface="+mn-lt"/>
              </a:rPr>
              <a:t>      Для решения задач и достижения поставленных целей предлагается реализовать мероприятия по благоустройству дворовых территорий, а именно: осуществить ремонт покрытия дворового проезда, предусмотреть устройство уличного дворового освещения, скамеек, урн.</a:t>
            </a:r>
          </a:p>
          <a:p>
            <a:pPr algn="just"/>
            <a:r>
              <a:rPr lang="ru-RU" sz="1400" dirty="0" smtClean="0">
                <a:solidFill>
                  <a:srgbClr val="0000FF"/>
                </a:solidFill>
                <a:latin typeface="+mn-lt"/>
              </a:rPr>
              <a:t>       Асфальтирование придомовой территории – это один из самых востребованных способов благоустройства частного сектора и комплекса многоэтажных домов.</a:t>
            </a:r>
          </a:p>
          <a:p>
            <a:pPr algn="just"/>
            <a:r>
              <a:rPr lang="ru-RU" sz="1400" dirty="0" smtClean="0">
                <a:solidFill>
                  <a:srgbClr val="0000FF"/>
                </a:solidFill>
                <a:latin typeface="+mn-lt"/>
              </a:rPr>
              <a:t>       Уличное освещение необходимо для полноценной жизнедеятельности любых населенных пунктов. И оно применяется не только в целях безопасности, но и для украшения дворовой территории. Установка опор освещения позволит увеличить видимость на дороге в темное время суток.</a:t>
            </a:r>
          </a:p>
          <a:p>
            <a:pPr algn="just"/>
            <a:r>
              <a:rPr lang="ru-RU" sz="1400" dirty="0" smtClean="0">
                <a:solidFill>
                  <a:srgbClr val="0000FF"/>
                </a:solidFill>
                <a:latin typeface="+mn-lt"/>
              </a:rPr>
              <a:t>        Для реализации запланированных мероприятий и достижения наилучшего результата необходимо предусмотреть ряд работ, в которых мы рассчитываем на помощь жителей дома. Это такие работы как уборка территории, окраска масляными составами малых архитектурных форм, валка аварийных деревьев  и озеленение территории. Готовность оказать посильную помощь была обозначена в тех заявках на участие в Программе, которые старшие по дому представили в Отдел по городу.</a:t>
            </a:r>
          </a:p>
          <a:p>
            <a:pPr algn="just"/>
            <a:r>
              <a:rPr lang="ru-RU" sz="1400" dirty="0" smtClean="0">
                <a:solidFill>
                  <a:srgbClr val="0000FF"/>
                </a:solidFill>
                <a:latin typeface="+mn-lt"/>
              </a:rPr>
              <a:t>Успешная реализация проекта:</a:t>
            </a:r>
          </a:p>
          <a:p>
            <a:pPr algn="just"/>
            <a:r>
              <a:rPr lang="ru-RU" sz="1400" dirty="0" smtClean="0">
                <a:solidFill>
                  <a:srgbClr val="0000FF"/>
                </a:solidFill>
                <a:latin typeface="+mn-lt"/>
              </a:rPr>
              <a:t>- позволит организовать надлежащим образом жизнеобеспечение жителей;</a:t>
            </a:r>
          </a:p>
          <a:p>
            <a:pPr algn="just"/>
            <a:r>
              <a:rPr lang="ru-RU" sz="1400" dirty="0" smtClean="0">
                <a:solidFill>
                  <a:srgbClr val="0000FF"/>
                </a:solidFill>
                <a:latin typeface="+mn-lt"/>
              </a:rPr>
              <a:t>- сформирует эстетический облик двора;</a:t>
            </a:r>
          </a:p>
          <a:p>
            <a:pPr algn="just"/>
            <a:r>
              <a:rPr lang="ru-RU" sz="1400" dirty="0" smtClean="0">
                <a:solidFill>
                  <a:srgbClr val="0000FF"/>
                </a:solidFill>
                <a:latin typeface="+mn-lt"/>
              </a:rPr>
              <a:t>- позволит благополучно эксплуатировать многоквартирный дом и прилегающую к нему территорию;</a:t>
            </a:r>
          </a:p>
          <a:p>
            <a:pPr algn="just"/>
            <a:r>
              <a:rPr lang="ru-RU" sz="1400" dirty="0" smtClean="0">
                <a:solidFill>
                  <a:srgbClr val="0000FF"/>
                </a:solidFill>
                <a:latin typeface="+mn-lt"/>
              </a:rPr>
              <a:t>- в целом повысит уровень жизни населения;</a:t>
            </a:r>
          </a:p>
          <a:p>
            <a:pPr algn="just"/>
            <a:r>
              <a:rPr lang="ru-RU" sz="1400" dirty="0" smtClean="0">
                <a:solidFill>
                  <a:srgbClr val="0000FF"/>
                </a:solidFill>
                <a:latin typeface="+mn-lt"/>
              </a:rPr>
              <a:t>- способствует развитию форм партнёрства между муниципальным образованием, управляющей компанией, собственниками многоквартирного дома.</a:t>
            </a:r>
            <a:endParaRPr lang="ru-RU" sz="14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479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28600"/>
            <a:ext cx="7272808" cy="752128"/>
          </a:xfrm>
        </p:spPr>
        <p:txBody>
          <a:bodyPr/>
          <a:lstStyle/>
          <a:p>
            <a:pPr algn="ctr"/>
            <a:r>
              <a:rPr lang="ru-RU" sz="1400" dirty="0" smtClean="0">
                <a:solidFill>
                  <a:srgbClr val="0000FF"/>
                </a:solidFill>
              </a:rPr>
              <a:t>Примерная визуализация объектов благоустройства, планируемых к размещению на дворовой территории при комплексном благоустройстве</a:t>
            </a:r>
            <a:endParaRPr lang="en-US" sz="1400" dirty="0">
              <a:solidFill>
                <a:srgbClr val="0000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7" y="1590675"/>
            <a:ext cx="6846281" cy="443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796" y="260648"/>
            <a:ext cx="7272808" cy="752128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Схема расположения многоквартирных домов </a:t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>(ул. Строителей, д.12, д.14)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691680" y="908720"/>
            <a:ext cx="7452320" cy="583264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1034" name="Picture 10" descr="C:\Users\Noskov_SA\Desktop\вааа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32" y="1556792"/>
            <a:ext cx="6201835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 bwMode="auto">
          <a:xfrm>
            <a:off x="6084168" y="1700213"/>
            <a:ext cx="1440160" cy="864096"/>
          </a:xfrm>
          <a:prstGeom prst="wedgeRoundRectCallout">
            <a:avLst>
              <a:gd name="adj1" fmla="val -91699"/>
              <a:gd name="adj2" fmla="val 45686"/>
              <a:gd name="adj3" fmla="val 1666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solidFill>
              <a:schemeClr val="accent4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12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 bwMode="auto">
          <a:xfrm>
            <a:off x="6249104" y="3717032"/>
            <a:ext cx="1440160" cy="864096"/>
          </a:xfrm>
          <a:prstGeom prst="wedgeRoundRectCallout">
            <a:avLst>
              <a:gd name="adj1" fmla="val -87254"/>
              <a:gd name="adj2" fmla="val -93998"/>
              <a:gd name="adj3" fmla="val 1666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solidFill>
              <a:schemeClr val="accent4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28056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796" y="260648"/>
            <a:ext cx="7272808" cy="752128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Визуализация в виде фотографии предполагаемой к благоустройству территории (настоящее время)</a:t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> (ул. Строителей, д.12, д.14)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1026" name="Picture 2" descr="C:\Users\Shevchuk_II\Desktop\Строит. 12,14\IMG_20180911_16242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60040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hevchuk_II\Desktop\Строит. 12,14\IMG_20180911_1625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24744"/>
            <a:ext cx="424847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12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796" y="260648"/>
            <a:ext cx="7272808" cy="752128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Текстовое </a:t>
            </a:r>
            <a:r>
              <a:rPr lang="ru-RU" sz="2000" dirty="0">
                <a:solidFill>
                  <a:srgbClr val="0000FF"/>
                </a:solidFill>
              </a:rPr>
              <a:t>описание мероприятий по </a:t>
            </a:r>
            <a:r>
              <a:rPr lang="ru-RU" sz="2000" dirty="0" smtClean="0">
                <a:solidFill>
                  <a:srgbClr val="0000FF"/>
                </a:solidFill>
              </a:rPr>
              <a:t>благоустройству</a:t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> (ул. Строителей, д.12, д.14)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91680" y="1268760"/>
            <a:ext cx="7486278" cy="426720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solidFill>
                  <a:srgbClr val="0000FF"/>
                </a:solidFill>
              </a:rPr>
              <a:t>Ремонт дворовой территории сметная стоимость- 672,167 руб.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00FF"/>
                </a:solidFill>
              </a:rPr>
              <a:t>Из них: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00FF"/>
                </a:solidFill>
              </a:rPr>
              <a:t>1. Асфальтирование  придомовой территории – 626,6 м2- 620,555р.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00FF"/>
                </a:solidFill>
              </a:rPr>
              <a:t>2. Скамья со спинкой с установкой  – 8 шт. - 40400 руб.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00FF"/>
                </a:solidFill>
              </a:rPr>
              <a:t>3. Урна уличная с установкой – 4 шт. -6060 руб.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00FF"/>
                </a:solidFill>
              </a:rPr>
              <a:t>4. Монтаж и установка фонарей УО- 1 шт.- 5152 руб.</a:t>
            </a:r>
          </a:p>
          <a:p>
            <a:pPr marL="0" indent="0">
              <a:buNone/>
            </a:pPr>
            <a:endParaRPr lang="ru-RU" sz="18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00B0F0"/>
                </a:solidFill>
              </a:rPr>
              <a:t>5. Санитарная очистка территории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B0F0"/>
                </a:solidFill>
              </a:rPr>
              <a:t>6. Вырубка аварийных и дикорастущих насаждений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B0F0"/>
                </a:solidFill>
              </a:rPr>
              <a:t>7. Озеленение (устройство клумб, декоративных ограждений)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B0F0"/>
                </a:solidFill>
              </a:rPr>
              <a:t>8. Окраска малых архитектурных форм</a:t>
            </a:r>
            <a:endParaRPr lang="ru-RU" sz="1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9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796" y="260648"/>
            <a:ext cx="7272808" cy="752128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0000FF"/>
                </a:solidFill>
              </a:rPr>
              <a:t>Схема планировки территории и расстановки объектов благоустройства (ул. Строителей, </a:t>
            </a:r>
            <a:r>
              <a:rPr lang="ru-RU" sz="2000" dirty="0" smtClean="0">
                <a:solidFill>
                  <a:srgbClr val="0000FF"/>
                </a:solidFill>
              </a:rPr>
              <a:t>д.12, д.14)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061" name="Прямая соединительная линия 2060"/>
          <p:cNvCxnSpPr/>
          <p:nvPr/>
        </p:nvCxnSpPr>
        <p:spPr bwMode="auto">
          <a:xfrm>
            <a:off x="4486504" y="2492896"/>
            <a:ext cx="805576" cy="1152128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Полилиния 55"/>
          <p:cNvSpPr/>
          <p:nvPr/>
        </p:nvSpPr>
        <p:spPr>
          <a:xfrm>
            <a:off x="2355790" y="1815522"/>
            <a:ext cx="6464682" cy="2893637"/>
          </a:xfrm>
          <a:custGeom>
            <a:avLst/>
            <a:gdLst>
              <a:gd name="connsiteX0" fmla="*/ 0 w 4936638"/>
              <a:gd name="connsiteY0" fmla="*/ 0 h 2154169"/>
              <a:gd name="connsiteX1" fmla="*/ 4914199 w 4936638"/>
              <a:gd name="connsiteY1" fmla="*/ 16829 h 2154169"/>
              <a:gd name="connsiteX2" fmla="*/ 4936638 w 4936638"/>
              <a:gd name="connsiteY2" fmla="*/ 2142949 h 2154169"/>
              <a:gd name="connsiteX3" fmla="*/ 0 w 4936638"/>
              <a:gd name="connsiteY3" fmla="*/ 2154169 h 2154169"/>
              <a:gd name="connsiteX4" fmla="*/ 0 w 4936638"/>
              <a:gd name="connsiteY4" fmla="*/ 0 h 215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6638" h="2154169">
                <a:moveTo>
                  <a:pt x="0" y="0"/>
                </a:moveTo>
                <a:lnTo>
                  <a:pt x="4914199" y="16829"/>
                </a:lnTo>
                <a:lnTo>
                  <a:pt x="4936638" y="2142949"/>
                </a:lnTo>
                <a:lnTo>
                  <a:pt x="0" y="2154169"/>
                </a:lnTo>
                <a:lnTo>
                  <a:pt x="0" y="0"/>
                </a:lnTo>
                <a:close/>
              </a:path>
            </a:pathLst>
          </a:custGeom>
          <a:solidFill>
            <a:srgbClr val="92D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9" name="Полилиния 58"/>
          <p:cNvSpPr/>
          <p:nvPr/>
        </p:nvSpPr>
        <p:spPr>
          <a:xfrm>
            <a:off x="6330364" y="2171698"/>
            <a:ext cx="2296237" cy="2139373"/>
          </a:xfrm>
          <a:custGeom>
            <a:avLst/>
            <a:gdLst>
              <a:gd name="connsiteX0" fmla="*/ 19050 w 3067050"/>
              <a:gd name="connsiteY0" fmla="*/ 0 h 1114425"/>
              <a:gd name="connsiteX1" fmla="*/ 3067050 w 3067050"/>
              <a:gd name="connsiteY1" fmla="*/ 28575 h 1114425"/>
              <a:gd name="connsiteX2" fmla="*/ 3067050 w 3067050"/>
              <a:gd name="connsiteY2" fmla="*/ 1114425 h 1114425"/>
              <a:gd name="connsiteX3" fmla="*/ 2952750 w 3067050"/>
              <a:gd name="connsiteY3" fmla="*/ 1114425 h 1114425"/>
              <a:gd name="connsiteX4" fmla="*/ 2962275 w 3067050"/>
              <a:gd name="connsiteY4" fmla="*/ 409575 h 1114425"/>
              <a:gd name="connsiteX5" fmla="*/ 0 w 3067050"/>
              <a:gd name="connsiteY5" fmla="*/ 400050 h 1114425"/>
              <a:gd name="connsiteX6" fmla="*/ 19050 w 3067050"/>
              <a:gd name="connsiteY6" fmla="*/ 0 h 1114425"/>
              <a:gd name="connsiteX0" fmla="*/ 19050 w 3067050"/>
              <a:gd name="connsiteY0" fmla="*/ 0 h 2019169"/>
              <a:gd name="connsiteX1" fmla="*/ 3067050 w 3067050"/>
              <a:gd name="connsiteY1" fmla="*/ 28575 h 2019169"/>
              <a:gd name="connsiteX2" fmla="*/ 3067050 w 3067050"/>
              <a:gd name="connsiteY2" fmla="*/ 1114425 h 2019169"/>
              <a:gd name="connsiteX3" fmla="*/ 2978870 w 3067050"/>
              <a:gd name="connsiteY3" fmla="*/ 2019169 h 2019169"/>
              <a:gd name="connsiteX4" fmla="*/ 2962275 w 3067050"/>
              <a:gd name="connsiteY4" fmla="*/ 409575 h 2019169"/>
              <a:gd name="connsiteX5" fmla="*/ 0 w 3067050"/>
              <a:gd name="connsiteY5" fmla="*/ 400050 h 2019169"/>
              <a:gd name="connsiteX6" fmla="*/ 19050 w 3067050"/>
              <a:gd name="connsiteY6" fmla="*/ 0 h 2019169"/>
              <a:gd name="connsiteX0" fmla="*/ 19050 w 3067050"/>
              <a:gd name="connsiteY0" fmla="*/ 0 h 2039968"/>
              <a:gd name="connsiteX1" fmla="*/ 3067050 w 3067050"/>
              <a:gd name="connsiteY1" fmla="*/ 28575 h 2039968"/>
              <a:gd name="connsiteX2" fmla="*/ 3067050 w 3067050"/>
              <a:gd name="connsiteY2" fmla="*/ 2039968 h 2039968"/>
              <a:gd name="connsiteX3" fmla="*/ 2978870 w 3067050"/>
              <a:gd name="connsiteY3" fmla="*/ 2019169 h 2039968"/>
              <a:gd name="connsiteX4" fmla="*/ 2962275 w 3067050"/>
              <a:gd name="connsiteY4" fmla="*/ 409575 h 2039968"/>
              <a:gd name="connsiteX5" fmla="*/ 0 w 3067050"/>
              <a:gd name="connsiteY5" fmla="*/ 400050 h 2039968"/>
              <a:gd name="connsiteX6" fmla="*/ 19050 w 3067050"/>
              <a:gd name="connsiteY6" fmla="*/ 0 h 2039968"/>
              <a:gd name="connsiteX0" fmla="*/ 19050 w 3067050"/>
              <a:gd name="connsiteY0" fmla="*/ 0 h 2039968"/>
              <a:gd name="connsiteX1" fmla="*/ 2425540 w 3067050"/>
              <a:gd name="connsiteY1" fmla="*/ 26589 h 2039968"/>
              <a:gd name="connsiteX2" fmla="*/ 3067050 w 3067050"/>
              <a:gd name="connsiteY2" fmla="*/ 28575 h 2039968"/>
              <a:gd name="connsiteX3" fmla="*/ 3067050 w 3067050"/>
              <a:gd name="connsiteY3" fmla="*/ 2039968 h 2039968"/>
              <a:gd name="connsiteX4" fmla="*/ 2978870 w 3067050"/>
              <a:gd name="connsiteY4" fmla="*/ 2019169 h 2039968"/>
              <a:gd name="connsiteX5" fmla="*/ 2962275 w 3067050"/>
              <a:gd name="connsiteY5" fmla="*/ 409575 h 2039968"/>
              <a:gd name="connsiteX6" fmla="*/ 0 w 3067050"/>
              <a:gd name="connsiteY6" fmla="*/ 400050 h 2039968"/>
              <a:gd name="connsiteX7" fmla="*/ 19050 w 3067050"/>
              <a:gd name="connsiteY7" fmla="*/ 0 h 2039968"/>
              <a:gd name="connsiteX0" fmla="*/ 19050 w 3067050"/>
              <a:gd name="connsiteY0" fmla="*/ 0 h 2039968"/>
              <a:gd name="connsiteX1" fmla="*/ 2425540 w 3067050"/>
              <a:gd name="connsiteY1" fmla="*/ 26589 h 2039968"/>
              <a:gd name="connsiteX2" fmla="*/ 2651915 w 3067050"/>
              <a:gd name="connsiteY2" fmla="*/ 5790 h 2039968"/>
              <a:gd name="connsiteX3" fmla="*/ 3067050 w 3067050"/>
              <a:gd name="connsiteY3" fmla="*/ 28575 h 2039968"/>
              <a:gd name="connsiteX4" fmla="*/ 3067050 w 3067050"/>
              <a:gd name="connsiteY4" fmla="*/ 2039968 h 2039968"/>
              <a:gd name="connsiteX5" fmla="*/ 2978870 w 3067050"/>
              <a:gd name="connsiteY5" fmla="*/ 2019169 h 2039968"/>
              <a:gd name="connsiteX6" fmla="*/ 2962275 w 3067050"/>
              <a:gd name="connsiteY6" fmla="*/ 409575 h 2039968"/>
              <a:gd name="connsiteX7" fmla="*/ 0 w 3067050"/>
              <a:gd name="connsiteY7" fmla="*/ 400050 h 2039968"/>
              <a:gd name="connsiteX8" fmla="*/ 19050 w 3067050"/>
              <a:gd name="connsiteY8" fmla="*/ 0 h 2039968"/>
              <a:gd name="connsiteX0" fmla="*/ 19050 w 3067050"/>
              <a:gd name="connsiteY0" fmla="*/ 254227 h 2294195"/>
              <a:gd name="connsiteX1" fmla="*/ 2625795 w 3067050"/>
              <a:gd name="connsiteY1" fmla="*/ 33 h 2294195"/>
              <a:gd name="connsiteX2" fmla="*/ 2651915 w 3067050"/>
              <a:gd name="connsiteY2" fmla="*/ 260017 h 2294195"/>
              <a:gd name="connsiteX3" fmla="*/ 3067050 w 3067050"/>
              <a:gd name="connsiteY3" fmla="*/ 282802 h 2294195"/>
              <a:gd name="connsiteX4" fmla="*/ 3067050 w 3067050"/>
              <a:gd name="connsiteY4" fmla="*/ 2294195 h 2294195"/>
              <a:gd name="connsiteX5" fmla="*/ 2978870 w 3067050"/>
              <a:gd name="connsiteY5" fmla="*/ 2273396 h 2294195"/>
              <a:gd name="connsiteX6" fmla="*/ 2962275 w 3067050"/>
              <a:gd name="connsiteY6" fmla="*/ 663802 h 2294195"/>
              <a:gd name="connsiteX7" fmla="*/ 0 w 3067050"/>
              <a:gd name="connsiteY7" fmla="*/ 654277 h 2294195"/>
              <a:gd name="connsiteX8" fmla="*/ 19050 w 3067050"/>
              <a:gd name="connsiteY8" fmla="*/ 254227 h 2294195"/>
              <a:gd name="connsiteX0" fmla="*/ 19050 w 3067050"/>
              <a:gd name="connsiteY0" fmla="*/ 264626 h 2304594"/>
              <a:gd name="connsiteX1" fmla="*/ 2590968 w 3067050"/>
              <a:gd name="connsiteY1" fmla="*/ 32 h 2304594"/>
              <a:gd name="connsiteX2" fmla="*/ 2651915 w 3067050"/>
              <a:gd name="connsiteY2" fmla="*/ 270416 h 2304594"/>
              <a:gd name="connsiteX3" fmla="*/ 3067050 w 3067050"/>
              <a:gd name="connsiteY3" fmla="*/ 293201 h 2304594"/>
              <a:gd name="connsiteX4" fmla="*/ 3067050 w 3067050"/>
              <a:gd name="connsiteY4" fmla="*/ 2304594 h 2304594"/>
              <a:gd name="connsiteX5" fmla="*/ 2978870 w 3067050"/>
              <a:gd name="connsiteY5" fmla="*/ 2283795 h 2304594"/>
              <a:gd name="connsiteX6" fmla="*/ 2962275 w 3067050"/>
              <a:gd name="connsiteY6" fmla="*/ 674201 h 2304594"/>
              <a:gd name="connsiteX7" fmla="*/ 0 w 3067050"/>
              <a:gd name="connsiteY7" fmla="*/ 664676 h 2304594"/>
              <a:gd name="connsiteX8" fmla="*/ 19050 w 3067050"/>
              <a:gd name="connsiteY8" fmla="*/ 264626 h 2304594"/>
              <a:gd name="connsiteX0" fmla="*/ 19050 w 3067050"/>
              <a:gd name="connsiteY0" fmla="*/ 264626 h 2304594"/>
              <a:gd name="connsiteX1" fmla="*/ 2312353 w 3067050"/>
              <a:gd name="connsiteY1" fmla="*/ 10432 h 2304594"/>
              <a:gd name="connsiteX2" fmla="*/ 2590968 w 3067050"/>
              <a:gd name="connsiteY2" fmla="*/ 32 h 2304594"/>
              <a:gd name="connsiteX3" fmla="*/ 2651915 w 3067050"/>
              <a:gd name="connsiteY3" fmla="*/ 270416 h 2304594"/>
              <a:gd name="connsiteX4" fmla="*/ 3067050 w 3067050"/>
              <a:gd name="connsiteY4" fmla="*/ 293201 h 2304594"/>
              <a:gd name="connsiteX5" fmla="*/ 3067050 w 3067050"/>
              <a:gd name="connsiteY5" fmla="*/ 2304594 h 2304594"/>
              <a:gd name="connsiteX6" fmla="*/ 2978870 w 3067050"/>
              <a:gd name="connsiteY6" fmla="*/ 2283795 h 2304594"/>
              <a:gd name="connsiteX7" fmla="*/ 2962275 w 3067050"/>
              <a:gd name="connsiteY7" fmla="*/ 674201 h 2304594"/>
              <a:gd name="connsiteX8" fmla="*/ 0 w 3067050"/>
              <a:gd name="connsiteY8" fmla="*/ 664676 h 2304594"/>
              <a:gd name="connsiteX9" fmla="*/ 19050 w 3067050"/>
              <a:gd name="connsiteY9" fmla="*/ 264626 h 2304594"/>
              <a:gd name="connsiteX0" fmla="*/ 19050 w 3067050"/>
              <a:gd name="connsiteY0" fmla="*/ 264626 h 2304594"/>
              <a:gd name="connsiteX1" fmla="*/ 2294940 w 3067050"/>
              <a:gd name="connsiteY1" fmla="*/ 228819 h 2304594"/>
              <a:gd name="connsiteX2" fmla="*/ 2312353 w 3067050"/>
              <a:gd name="connsiteY2" fmla="*/ 10432 h 2304594"/>
              <a:gd name="connsiteX3" fmla="*/ 2590968 w 3067050"/>
              <a:gd name="connsiteY3" fmla="*/ 32 h 2304594"/>
              <a:gd name="connsiteX4" fmla="*/ 2651915 w 3067050"/>
              <a:gd name="connsiteY4" fmla="*/ 270416 h 2304594"/>
              <a:gd name="connsiteX5" fmla="*/ 3067050 w 3067050"/>
              <a:gd name="connsiteY5" fmla="*/ 293201 h 2304594"/>
              <a:gd name="connsiteX6" fmla="*/ 3067050 w 3067050"/>
              <a:gd name="connsiteY6" fmla="*/ 2304594 h 2304594"/>
              <a:gd name="connsiteX7" fmla="*/ 2978870 w 3067050"/>
              <a:gd name="connsiteY7" fmla="*/ 2283795 h 2304594"/>
              <a:gd name="connsiteX8" fmla="*/ 2962275 w 3067050"/>
              <a:gd name="connsiteY8" fmla="*/ 674201 h 2304594"/>
              <a:gd name="connsiteX9" fmla="*/ 0 w 3067050"/>
              <a:gd name="connsiteY9" fmla="*/ 664676 h 2304594"/>
              <a:gd name="connsiteX10" fmla="*/ 19050 w 3067050"/>
              <a:gd name="connsiteY10" fmla="*/ 264626 h 2304594"/>
              <a:gd name="connsiteX0" fmla="*/ 0 w 3048000"/>
              <a:gd name="connsiteY0" fmla="*/ 264626 h 2304594"/>
              <a:gd name="connsiteX1" fmla="*/ 2275890 w 3048000"/>
              <a:gd name="connsiteY1" fmla="*/ 228819 h 2304594"/>
              <a:gd name="connsiteX2" fmla="*/ 2293303 w 3048000"/>
              <a:gd name="connsiteY2" fmla="*/ 10432 h 2304594"/>
              <a:gd name="connsiteX3" fmla="*/ 2571918 w 3048000"/>
              <a:gd name="connsiteY3" fmla="*/ 32 h 2304594"/>
              <a:gd name="connsiteX4" fmla="*/ 2632865 w 3048000"/>
              <a:gd name="connsiteY4" fmla="*/ 270416 h 2304594"/>
              <a:gd name="connsiteX5" fmla="*/ 3048000 w 3048000"/>
              <a:gd name="connsiteY5" fmla="*/ 293201 h 2304594"/>
              <a:gd name="connsiteX6" fmla="*/ 3048000 w 3048000"/>
              <a:gd name="connsiteY6" fmla="*/ 2304594 h 2304594"/>
              <a:gd name="connsiteX7" fmla="*/ 2959820 w 3048000"/>
              <a:gd name="connsiteY7" fmla="*/ 2283795 h 2304594"/>
              <a:gd name="connsiteX8" fmla="*/ 2943225 w 3048000"/>
              <a:gd name="connsiteY8" fmla="*/ 674201 h 2304594"/>
              <a:gd name="connsiteX9" fmla="*/ 964809 w 3048000"/>
              <a:gd name="connsiteY9" fmla="*/ 675075 h 2304594"/>
              <a:gd name="connsiteX10" fmla="*/ 0 w 3048000"/>
              <a:gd name="connsiteY10" fmla="*/ 264626 h 2304594"/>
              <a:gd name="connsiteX0" fmla="*/ 0 w 2098968"/>
              <a:gd name="connsiteY0" fmla="*/ 275026 h 2304594"/>
              <a:gd name="connsiteX1" fmla="*/ 1326858 w 2098968"/>
              <a:gd name="connsiteY1" fmla="*/ 228819 h 2304594"/>
              <a:gd name="connsiteX2" fmla="*/ 1344271 w 2098968"/>
              <a:gd name="connsiteY2" fmla="*/ 10432 h 2304594"/>
              <a:gd name="connsiteX3" fmla="*/ 1622886 w 2098968"/>
              <a:gd name="connsiteY3" fmla="*/ 32 h 2304594"/>
              <a:gd name="connsiteX4" fmla="*/ 1683833 w 2098968"/>
              <a:gd name="connsiteY4" fmla="*/ 270416 h 2304594"/>
              <a:gd name="connsiteX5" fmla="*/ 2098968 w 2098968"/>
              <a:gd name="connsiteY5" fmla="*/ 293201 h 2304594"/>
              <a:gd name="connsiteX6" fmla="*/ 2098968 w 2098968"/>
              <a:gd name="connsiteY6" fmla="*/ 2304594 h 2304594"/>
              <a:gd name="connsiteX7" fmla="*/ 2010788 w 2098968"/>
              <a:gd name="connsiteY7" fmla="*/ 2283795 h 2304594"/>
              <a:gd name="connsiteX8" fmla="*/ 1994193 w 2098968"/>
              <a:gd name="connsiteY8" fmla="*/ 674201 h 2304594"/>
              <a:gd name="connsiteX9" fmla="*/ 15777 w 2098968"/>
              <a:gd name="connsiteY9" fmla="*/ 675075 h 2304594"/>
              <a:gd name="connsiteX10" fmla="*/ 0 w 2098968"/>
              <a:gd name="connsiteY10" fmla="*/ 275026 h 2304594"/>
              <a:gd name="connsiteX0" fmla="*/ 0 w 2098968"/>
              <a:gd name="connsiteY0" fmla="*/ 275026 h 2304594"/>
              <a:gd name="connsiteX1" fmla="*/ 412653 w 2098968"/>
              <a:gd name="connsiteY1" fmla="*/ 260017 h 2304594"/>
              <a:gd name="connsiteX2" fmla="*/ 1326858 w 2098968"/>
              <a:gd name="connsiteY2" fmla="*/ 228819 h 2304594"/>
              <a:gd name="connsiteX3" fmla="*/ 1344271 w 2098968"/>
              <a:gd name="connsiteY3" fmla="*/ 10432 h 2304594"/>
              <a:gd name="connsiteX4" fmla="*/ 1622886 w 2098968"/>
              <a:gd name="connsiteY4" fmla="*/ 32 h 2304594"/>
              <a:gd name="connsiteX5" fmla="*/ 1683833 w 2098968"/>
              <a:gd name="connsiteY5" fmla="*/ 270416 h 2304594"/>
              <a:gd name="connsiteX6" fmla="*/ 2098968 w 2098968"/>
              <a:gd name="connsiteY6" fmla="*/ 293201 h 2304594"/>
              <a:gd name="connsiteX7" fmla="*/ 2098968 w 2098968"/>
              <a:gd name="connsiteY7" fmla="*/ 2304594 h 2304594"/>
              <a:gd name="connsiteX8" fmla="*/ 2010788 w 2098968"/>
              <a:gd name="connsiteY8" fmla="*/ 2283795 h 2304594"/>
              <a:gd name="connsiteX9" fmla="*/ 1994193 w 2098968"/>
              <a:gd name="connsiteY9" fmla="*/ 674201 h 2304594"/>
              <a:gd name="connsiteX10" fmla="*/ 15777 w 2098968"/>
              <a:gd name="connsiteY10" fmla="*/ 675075 h 2304594"/>
              <a:gd name="connsiteX11" fmla="*/ 0 w 2098968"/>
              <a:gd name="connsiteY11" fmla="*/ 275026 h 2304594"/>
              <a:gd name="connsiteX0" fmla="*/ 0 w 2098968"/>
              <a:gd name="connsiteY0" fmla="*/ 275026 h 2304594"/>
              <a:gd name="connsiteX1" fmla="*/ 316879 w 2098968"/>
              <a:gd name="connsiteY1" fmla="*/ 260017 h 2304594"/>
              <a:gd name="connsiteX2" fmla="*/ 1326858 w 2098968"/>
              <a:gd name="connsiteY2" fmla="*/ 228819 h 2304594"/>
              <a:gd name="connsiteX3" fmla="*/ 1344271 w 2098968"/>
              <a:gd name="connsiteY3" fmla="*/ 10432 h 2304594"/>
              <a:gd name="connsiteX4" fmla="*/ 1622886 w 2098968"/>
              <a:gd name="connsiteY4" fmla="*/ 32 h 2304594"/>
              <a:gd name="connsiteX5" fmla="*/ 1683833 w 2098968"/>
              <a:gd name="connsiteY5" fmla="*/ 270416 h 2304594"/>
              <a:gd name="connsiteX6" fmla="*/ 2098968 w 2098968"/>
              <a:gd name="connsiteY6" fmla="*/ 293201 h 2304594"/>
              <a:gd name="connsiteX7" fmla="*/ 2098968 w 2098968"/>
              <a:gd name="connsiteY7" fmla="*/ 2304594 h 2304594"/>
              <a:gd name="connsiteX8" fmla="*/ 2010788 w 2098968"/>
              <a:gd name="connsiteY8" fmla="*/ 2283795 h 2304594"/>
              <a:gd name="connsiteX9" fmla="*/ 1994193 w 2098968"/>
              <a:gd name="connsiteY9" fmla="*/ 674201 h 2304594"/>
              <a:gd name="connsiteX10" fmla="*/ 15777 w 2098968"/>
              <a:gd name="connsiteY10" fmla="*/ 675075 h 2304594"/>
              <a:gd name="connsiteX11" fmla="*/ 0 w 2098968"/>
              <a:gd name="connsiteY11" fmla="*/ 275026 h 2304594"/>
              <a:gd name="connsiteX0" fmla="*/ 0 w 2098968"/>
              <a:gd name="connsiteY0" fmla="*/ 275026 h 2304594"/>
              <a:gd name="connsiteX1" fmla="*/ 316879 w 2098968"/>
              <a:gd name="connsiteY1" fmla="*/ 260017 h 2304594"/>
              <a:gd name="connsiteX2" fmla="*/ 1326858 w 2098968"/>
              <a:gd name="connsiteY2" fmla="*/ 228819 h 2304594"/>
              <a:gd name="connsiteX3" fmla="*/ 1344271 w 2098968"/>
              <a:gd name="connsiteY3" fmla="*/ 10432 h 2304594"/>
              <a:gd name="connsiteX4" fmla="*/ 1622886 w 2098968"/>
              <a:gd name="connsiteY4" fmla="*/ 32 h 2304594"/>
              <a:gd name="connsiteX5" fmla="*/ 1683833 w 2098968"/>
              <a:gd name="connsiteY5" fmla="*/ 270416 h 2304594"/>
              <a:gd name="connsiteX6" fmla="*/ 2098968 w 2098968"/>
              <a:gd name="connsiteY6" fmla="*/ 293201 h 2304594"/>
              <a:gd name="connsiteX7" fmla="*/ 2098968 w 2098968"/>
              <a:gd name="connsiteY7" fmla="*/ 2304594 h 2304594"/>
              <a:gd name="connsiteX8" fmla="*/ 2010788 w 2098968"/>
              <a:gd name="connsiteY8" fmla="*/ 2283795 h 2304594"/>
              <a:gd name="connsiteX9" fmla="*/ 1994193 w 2098968"/>
              <a:gd name="connsiteY9" fmla="*/ 674201 h 2304594"/>
              <a:gd name="connsiteX10" fmla="*/ 15777 w 2098968"/>
              <a:gd name="connsiteY10" fmla="*/ 675075 h 2304594"/>
              <a:gd name="connsiteX11" fmla="*/ 0 w 2098968"/>
              <a:gd name="connsiteY11" fmla="*/ 275026 h 2304594"/>
              <a:gd name="connsiteX0" fmla="*/ 0 w 2098968"/>
              <a:gd name="connsiteY0" fmla="*/ 306259 h 2335827"/>
              <a:gd name="connsiteX1" fmla="*/ 316879 w 2098968"/>
              <a:gd name="connsiteY1" fmla="*/ 291250 h 2335827"/>
              <a:gd name="connsiteX2" fmla="*/ 351706 w 2098968"/>
              <a:gd name="connsiteY2" fmla="*/ 68 h 2335827"/>
              <a:gd name="connsiteX3" fmla="*/ 1326858 w 2098968"/>
              <a:gd name="connsiteY3" fmla="*/ 260052 h 2335827"/>
              <a:gd name="connsiteX4" fmla="*/ 1344271 w 2098968"/>
              <a:gd name="connsiteY4" fmla="*/ 41665 h 2335827"/>
              <a:gd name="connsiteX5" fmla="*/ 1622886 w 2098968"/>
              <a:gd name="connsiteY5" fmla="*/ 31265 h 2335827"/>
              <a:gd name="connsiteX6" fmla="*/ 1683833 w 2098968"/>
              <a:gd name="connsiteY6" fmla="*/ 301649 h 2335827"/>
              <a:gd name="connsiteX7" fmla="*/ 2098968 w 2098968"/>
              <a:gd name="connsiteY7" fmla="*/ 324434 h 2335827"/>
              <a:gd name="connsiteX8" fmla="*/ 2098968 w 2098968"/>
              <a:gd name="connsiteY8" fmla="*/ 2335827 h 2335827"/>
              <a:gd name="connsiteX9" fmla="*/ 2010788 w 2098968"/>
              <a:gd name="connsiteY9" fmla="*/ 2315028 h 2335827"/>
              <a:gd name="connsiteX10" fmla="*/ 1994193 w 2098968"/>
              <a:gd name="connsiteY10" fmla="*/ 705434 h 2335827"/>
              <a:gd name="connsiteX11" fmla="*/ 15777 w 2098968"/>
              <a:gd name="connsiteY11" fmla="*/ 706308 h 2335827"/>
              <a:gd name="connsiteX12" fmla="*/ 0 w 2098968"/>
              <a:gd name="connsiteY12" fmla="*/ 306259 h 2335827"/>
              <a:gd name="connsiteX0" fmla="*/ 0 w 2098968"/>
              <a:gd name="connsiteY0" fmla="*/ 336145 h 2365713"/>
              <a:gd name="connsiteX1" fmla="*/ 316879 w 2098968"/>
              <a:gd name="connsiteY1" fmla="*/ 321136 h 2365713"/>
              <a:gd name="connsiteX2" fmla="*/ 351706 w 2098968"/>
              <a:gd name="connsiteY2" fmla="*/ 29954 h 2365713"/>
              <a:gd name="connsiteX3" fmla="*/ 656441 w 2098968"/>
              <a:gd name="connsiteY3" fmla="*/ 29955 h 2365713"/>
              <a:gd name="connsiteX4" fmla="*/ 1326858 w 2098968"/>
              <a:gd name="connsiteY4" fmla="*/ 289938 h 2365713"/>
              <a:gd name="connsiteX5" fmla="*/ 1344271 w 2098968"/>
              <a:gd name="connsiteY5" fmla="*/ 71551 h 2365713"/>
              <a:gd name="connsiteX6" fmla="*/ 1622886 w 2098968"/>
              <a:gd name="connsiteY6" fmla="*/ 61151 h 2365713"/>
              <a:gd name="connsiteX7" fmla="*/ 1683833 w 2098968"/>
              <a:gd name="connsiteY7" fmla="*/ 331535 h 2365713"/>
              <a:gd name="connsiteX8" fmla="*/ 2098968 w 2098968"/>
              <a:gd name="connsiteY8" fmla="*/ 354320 h 2365713"/>
              <a:gd name="connsiteX9" fmla="*/ 2098968 w 2098968"/>
              <a:gd name="connsiteY9" fmla="*/ 2365713 h 2365713"/>
              <a:gd name="connsiteX10" fmla="*/ 2010788 w 2098968"/>
              <a:gd name="connsiteY10" fmla="*/ 2344914 h 2365713"/>
              <a:gd name="connsiteX11" fmla="*/ 1994193 w 2098968"/>
              <a:gd name="connsiteY11" fmla="*/ 735320 h 2365713"/>
              <a:gd name="connsiteX12" fmla="*/ 15777 w 2098968"/>
              <a:gd name="connsiteY12" fmla="*/ 736194 h 2365713"/>
              <a:gd name="connsiteX13" fmla="*/ 0 w 2098968"/>
              <a:gd name="connsiteY13" fmla="*/ 336145 h 2365713"/>
              <a:gd name="connsiteX0" fmla="*/ 0 w 2098968"/>
              <a:gd name="connsiteY0" fmla="*/ 336145 h 2365713"/>
              <a:gd name="connsiteX1" fmla="*/ 316879 w 2098968"/>
              <a:gd name="connsiteY1" fmla="*/ 321136 h 2365713"/>
              <a:gd name="connsiteX2" fmla="*/ 351706 w 2098968"/>
              <a:gd name="connsiteY2" fmla="*/ 29954 h 2365713"/>
              <a:gd name="connsiteX3" fmla="*/ 656441 w 2098968"/>
              <a:gd name="connsiteY3" fmla="*/ 29955 h 2365713"/>
              <a:gd name="connsiteX4" fmla="*/ 682561 w 2098968"/>
              <a:gd name="connsiteY4" fmla="*/ 321137 h 2365713"/>
              <a:gd name="connsiteX5" fmla="*/ 1326858 w 2098968"/>
              <a:gd name="connsiteY5" fmla="*/ 289938 h 2365713"/>
              <a:gd name="connsiteX6" fmla="*/ 1344271 w 2098968"/>
              <a:gd name="connsiteY6" fmla="*/ 71551 h 2365713"/>
              <a:gd name="connsiteX7" fmla="*/ 1622886 w 2098968"/>
              <a:gd name="connsiteY7" fmla="*/ 61151 h 2365713"/>
              <a:gd name="connsiteX8" fmla="*/ 1683833 w 2098968"/>
              <a:gd name="connsiteY8" fmla="*/ 331535 h 2365713"/>
              <a:gd name="connsiteX9" fmla="*/ 2098968 w 2098968"/>
              <a:gd name="connsiteY9" fmla="*/ 354320 h 2365713"/>
              <a:gd name="connsiteX10" fmla="*/ 2098968 w 2098968"/>
              <a:gd name="connsiteY10" fmla="*/ 2365713 h 2365713"/>
              <a:gd name="connsiteX11" fmla="*/ 2010788 w 2098968"/>
              <a:gd name="connsiteY11" fmla="*/ 2344914 h 2365713"/>
              <a:gd name="connsiteX12" fmla="*/ 1994193 w 2098968"/>
              <a:gd name="connsiteY12" fmla="*/ 735320 h 2365713"/>
              <a:gd name="connsiteX13" fmla="*/ 15777 w 2098968"/>
              <a:gd name="connsiteY13" fmla="*/ 736194 h 2365713"/>
              <a:gd name="connsiteX14" fmla="*/ 0 w 2098968"/>
              <a:gd name="connsiteY14" fmla="*/ 336145 h 2365713"/>
              <a:gd name="connsiteX0" fmla="*/ 0 w 2098968"/>
              <a:gd name="connsiteY0" fmla="*/ 336145 h 2365713"/>
              <a:gd name="connsiteX1" fmla="*/ 316879 w 2098968"/>
              <a:gd name="connsiteY1" fmla="*/ 321136 h 2365713"/>
              <a:gd name="connsiteX2" fmla="*/ 351706 w 2098968"/>
              <a:gd name="connsiteY2" fmla="*/ 29954 h 2365713"/>
              <a:gd name="connsiteX3" fmla="*/ 656441 w 2098968"/>
              <a:gd name="connsiteY3" fmla="*/ 29955 h 2365713"/>
              <a:gd name="connsiteX4" fmla="*/ 726095 w 2098968"/>
              <a:gd name="connsiteY4" fmla="*/ 310737 h 2365713"/>
              <a:gd name="connsiteX5" fmla="*/ 1326858 w 2098968"/>
              <a:gd name="connsiteY5" fmla="*/ 289938 h 2365713"/>
              <a:gd name="connsiteX6" fmla="*/ 1344271 w 2098968"/>
              <a:gd name="connsiteY6" fmla="*/ 71551 h 2365713"/>
              <a:gd name="connsiteX7" fmla="*/ 1622886 w 2098968"/>
              <a:gd name="connsiteY7" fmla="*/ 61151 h 2365713"/>
              <a:gd name="connsiteX8" fmla="*/ 1683833 w 2098968"/>
              <a:gd name="connsiteY8" fmla="*/ 331535 h 2365713"/>
              <a:gd name="connsiteX9" fmla="*/ 2098968 w 2098968"/>
              <a:gd name="connsiteY9" fmla="*/ 354320 h 2365713"/>
              <a:gd name="connsiteX10" fmla="*/ 2098968 w 2098968"/>
              <a:gd name="connsiteY10" fmla="*/ 2365713 h 2365713"/>
              <a:gd name="connsiteX11" fmla="*/ 2010788 w 2098968"/>
              <a:gd name="connsiteY11" fmla="*/ 2344914 h 2365713"/>
              <a:gd name="connsiteX12" fmla="*/ 1994193 w 2098968"/>
              <a:gd name="connsiteY12" fmla="*/ 735320 h 2365713"/>
              <a:gd name="connsiteX13" fmla="*/ 15777 w 2098968"/>
              <a:gd name="connsiteY13" fmla="*/ 736194 h 2365713"/>
              <a:gd name="connsiteX14" fmla="*/ 0 w 2098968"/>
              <a:gd name="connsiteY14" fmla="*/ 336145 h 2365713"/>
              <a:gd name="connsiteX0" fmla="*/ 0 w 2098968"/>
              <a:gd name="connsiteY0" fmla="*/ 336145 h 2365713"/>
              <a:gd name="connsiteX1" fmla="*/ 316879 w 2098968"/>
              <a:gd name="connsiteY1" fmla="*/ 321136 h 2365713"/>
              <a:gd name="connsiteX2" fmla="*/ 351706 w 2098968"/>
              <a:gd name="connsiteY2" fmla="*/ 29954 h 2365713"/>
              <a:gd name="connsiteX3" fmla="*/ 656441 w 2098968"/>
              <a:gd name="connsiteY3" fmla="*/ 29955 h 2365713"/>
              <a:gd name="connsiteX4" fmla="*/ 726095 w 2098968"/>
              <a:gd name="connsiteY4" fmla="*/ 310737 h 2365713"/>
              <a:gd name="connsiteX5" fmla="*/ 1326858 w 2098968"/>
              <a:gd name="connsiteY5" fmla="*/ 289938 h 2365713"/>
              <a:gd name="connsiteX6" fmla="*/ 1344271 w 2098968"/>
              <a:gd name="connsiteY6" fmla="*/ 71551 h 2365713"/>
              <a:gd name="connsiteX7" fmla="*/ 1622886 w 2098968"/>
              <a:gd name="connsiteY7" fmla="*/ 61151 h 2365713"/>
              <a:gd name="connsiteX8" fmla="*/ 1683833 w 2098968"/>
              <a:gd name="connsiteY8" fmla="*/ 331535 h 2365713"/>
              <a:gd name="connsiteX9" fmla="*/ 2098968 w 2098968"/>
              <a:gd name="connsiteY9" fmla="*/ 354320 h 2365713"/>
              <a:gd name="connsiteX10" fmla="*/ 2098968 w 2098968"/>
              <a:gd name="connsiteY10" fmla="*/ 2365713 h 2365713"/>
              <a:gd name="connsiteX11" fmla="*/ 2010788 w 2098968"/>
              <a:gd name="connsiteY11" fmla="*/ 2344914 h 2365713"/>
              <a:gd name="connsiteX12" fmla="*/ 1994193 w 2098968"/>
              <a:gd name="connsiteY12" fmla="*/ 735320 h 2365713"/>
              <a:gd name="connsiteX13" fmla="*/ 15777 w 2098968"/>
              <a:gd name="connsiteY13" fmla="*/ 736194 h 2365713"/>
              <a:gd name="connsiteX14" fmla="*/ 0 w 2098968"/>
              <a:gd name="connsiteY14" fmla="*/ 336145 h 2365713"/>
              <a:gd name="connsiteX0" fmla="*/ 0 w 2098968"/>
              <a:gd name="connsiteY0" fmla="*/ 336145 h 2365713"/>
              <a:gd name="connsiteX1" fmla="*/ 316879 w 2098968"/>
              <a:gd name="connsiteY1" fmla="*/ 321136 h 2365713"/>
              <a:gd name="connsiteX2" fmla="*/ 351706 w 2098968"/>
              <a:gd name="connsiteY2" fmla="*/ 29954 h 2365713"/>
              <a:gd name="connsiteX3" fmla="*/ 656441 w 2098968"/>
              <a:gd name="connsiteY3" fmla="*/ 29955 h 2365713"/>
              <a:gd name="connsiteX4" fmla="*/ 691268 w 2098968"/>
              <a:gd name="connsiteY4" fmla="*/ 113149 h 2365713"/>
              <a:gd name="connsiteX5" fmla="*/ 726095 w 2098968"/>
              <a:gd name="connsiteY5" fmla="*/ 310737 h 2365713"/>
              <a:gd name="connsiteX6" fmla="*/ 1326858 w 2098968"/>
              <a:gd name="connsiteY6" fmla="*/ 289938 h 2365713"/>
              <a:gd name="connsiteX7" fmla="*/ 1344271 w 2098968"/>
              <a:gd name="connsiteY7" fmla="*/ 71551 h 2365713"/>
              <a:gd name="connsiteX8" fmla="*/ 1622886 w 2098968"/>
              <a:gd name="connsiteY8" fmla="*/ 61151 h 2365713"/>
              <a:gd name="connsiteX9" fmla="*/ 1683833 w 2098968"/>
              <a:gd name="connsiteY9" fmla="*/ 331535 h 2365713"/>
              <a:gd name="connsiteX10" fmla="*/ 2098968 w 2098968"/>
              <a:gd name="connsiteY10" fmla="*/ 354320 h 2365713"/>
              <a:gd name="connsiteX11" fmla="*/ 2098968 w 2098968"/>
              <a:gd name="connsiteY11" fmla="*/ 2365713 h 2365713"/>
              <a:gd name="connsiteX12" fmla="*/ 2010788 w 2098968"/>
              <a:gd name="connsiteY12" fmla="*/ 2344914 h 2365713"/>
              <a:gd name="connsiteX13" fmla="*/ 1994193 w 2098968"/>
              <a:gd name="connsiteY13" fmla="*/ 735320 h 2365713"/>
              <a:gd name="connsiteX14" fmla="*/ 15777 w 2098968"/>
              <a:gd name="connsiteY14" fmla="*/ 736194 h 2365713"/>
              <a:gd name="connsiteX15" fmla="*/ 0 w 2098968"/>
              <a:gd name="connsiteY15" fmla="*/ 336145 h 2365713"/>
              <a:gd name="connsiteX0" fmla="*/ 0 w 2098968"/>
              <a:gd name="connsiteY0" fmla="*/ 336145 h 2365713"/>
              <a:gd name="connsiteX1" fmla="*/ 316879 w 2098968"/>
              <a:gd name="connsiteY1" fmla="*/ 321136 h 2365713"/>
              <a:gd name="connsiteX2" fmla="*/ 351706 w 2098968"/>
              <a:gd name="connsiteY2" fmla="*/ 29954 h 2365713"/>
              <a:gd name="connsiteX3" fmla="*/ 656441 w 2098968"/>
              <a:gd name="connsiteY3" fmla="*/ 29955 h 2365713"/>
              <a:gd name="connsiteX4" fmla="*/ 691268 w 2098968"/>
              <a:gd name="connsiteY4" fmla="*/ 113149 h 2365713"/>
              <a:gd name="connsiteX5" fmla="*/ 726095 w 2098968"/>
              <a:gd name="connsiteY5" fmla="*/ 310737 h 2365713"/>
              <a:gd name="connsiteX6" fmla="*/ 1326858 w 2098968"/>
              <a:gd name="connsiteY6" fmla="*/ 289938 h 2365713"/>
              <a:gd name="connsiteX7" fmla="*/ 1344271 w 2098968"/>
              <a:gd name="connsiteY7" fmla="*/ 71551 h 2365713"/>
              <a:gd name="connsiteX8" fmla="*/ 1622886 w 2098968"/>
              <a:gd name="connsiteY8" fmla="*/ 61151 h 2365713"/>
              <a:gd name="connsiteX9" fmla="*/ 1683833 w 2098968"/>
              <a:gd name="connsiteY9" fmla="*/ 331535 h 2365713"/>
              <a:gd name="connsiteX10" fmla="*/ 2098968 w 2098968"/>
              <a:gd name="connsiteY10" fmla="*/ 354320 h 2365713"/>
              <a:gd name="connsiteX11" fmla="*/ 2098968 w 2098968"/>
              <a:gd name="connsiteY11" fmla="*/ 2365713 h 2365713"/>
              <a:gd name="connsiteX12" fmla="*/ 2010788 w 2098968"/>
              <a:gd name="connsiteY12" fmla="*/ 2344914 h 2365713"/>
              <a:gd name="connsiteX13" fmla="*/ 1994193 w 2098968"/>
              <a:gd name="connsiteY13" fmla="*/ 735320 h 2365713"/>
              <a:gd name="connsiteX14" fmla="*/ 15777 w 2098968"/>
              <a:gd name="connsiteY14" fmla="*/ 736194 h 2365713"/>
              <a:gd name="connsiteX15" fmla="*/ 0 w 2098968"/>
              <a:gd name="connsiteY15" fmla="*/ 336145 h 2365713"/>
              <a:gd name="connsiteX0" fmla="*/ 0 w 2098968"/>
              <a:gd name="connsiteY0" fmla="*/ 306190 h 2335758"/>
              <a:gd name="connsiteX1" fmla="*/ 316879 w 2098968"/>
              <a:gd name="connsiteY1" fmla="*/ 291181 h 2335758"/>
              <a:gd name="connsiteX2" fmla="*/ 351706 w 2098968"/>
              <a:gd name="connsiteY2" fmla="*/ -1 h 2335758"/>
              <a:gd name="connsiteX3" fmla="*/ 656441 w 2098968"/>
              <a:gd name="connsiteY3" fmla="*/ 0 h 2335758"/>
              <a:gd name="connsiteX4" fmla="*/ 691268 w 2098968"/>
              <a:gd name="connsiteY4" fmla="*/ 83194 h 2335758"/>
              <a:gd name="connsiteX5" fmla="*/ 726095 w 2098968"/>
              <a:gd name="connsiteY5" fmla="*/ 280782 h 2335758"/>
              <a:gd name="connsiteX6" fmla="*/ 1326858 w 2098968"/>
              <a:gd name="connsiteY6" fmla="*/ 259983 h 2335758"/>
              <a:gd name="connsiteX7" fmla="*/ 1344271 w 2098968"/>
              <a:gd name="connsiteY7" fmla="*/ 41596 h 2335758"/>
              <a:gd name="connsiteX8" fmla="*/ 1622886 w 2098968"/>
              <a:gd name="connsiteY8" fmla="*/ 31196 h 2335758"/>
              <a:gd name="connsiteX9" fmla="*/ 1683833 w 2098968"/>
              <a:gd name="connsiteY9" fmla="*/ 301580 h 2335758"/>
              <a:gd name="connsiteX10" fmla="*/ 2098968 w 2098968"/>
              <a:gd name="connsiteY10" fmla="*/ 324365 h 2335758"/>
              <a:gd name="connsiteX11" fmla="*/ 2098968 w 2098968"/>
              <a:gd name="connsiteY11" fmla="*/ 2335758 h 2335758"/>
              <a:gd name="connsiteX12" fmla="*/ 2010788 w 2098968"/>
              <a:gd name="connsiteY12" fmla="*/ 2314959 h 2335758"/>
              <a:gd name="connsiteX13" fmla="*/ 1994193 w 2098968"/>
              <a:gd name="connsiteY13" fmla="*/ 705365 h 2335758"/>
              <a:gd name="connsiteX14" fmla="*/ 15777 w 2098968"/>
              <a:gd name="connsiteY14" fmla="*/ 706239 h 2335758"/>
              <a:gd name="connsiteX15" fmla="*/ 0 w 2098968"/>
              <a:gd name="connsiteY15" fmla="*/ 306190 h 2335758"/>
              <a:gd name="connsiteX0" fmla="*/ 0 w 2098968"/>
              <a:gd name="connsiteY0" fmla="*/ 306191 h 2335759"/>
              <a:gd name="connsiteX1" fmla="*/ 316879 w 2098968"/>
              <a:gd name="connsiteY1" fmla="*/ 291182 h 2335759"/>
              <a:gd name="connsiteX2" fmla="*/ 351706 w 2098968"/>
              <a:gd name="connsiteY2" fmla="*/ 0 h 2335759"/>
              <a:gd name="connsiteX3" fmla="*/ 656441 w 2098968"/>
              <a:gd name="connsiteY3" fmla="*/ 1 h 2335759"/>
              <a:gd name="connsiteX4" fmla="*/ 691268 w 2098968"/>
              <a:gd name="connsiteY4" fmla="*/ 83195 h 2335759"/>
              <a:gd name="connsiteX5" fmla="*/ 726095 w 2098968"/>
              <a:gd name="connsiteY5" fmla="*/ 280783 h 2335759"/>
              <a:gd name="connsiteX6" fmla="*/ 1326858 w 2098968"/>
              <a:gd name="connsiteY6" fmla="*/ 259984 h 2335759"/>
              <a:gd name="connsiteX7" fmla="*/ 1344271 w 2098968"/>
              <a:gd name="connsiteY7" fmla="*/ 41597 h 2335759"/>
              <a:gd name="connsiteX8" fmla="*/ 1622886 w 2098968"/>
              <a:gd name="connsiteY8" fmla="*/ 31197 h 2335759"/>
              <a:gd name="connsiteX9" fmla="*/ 1683833 w 2098968"/>
              <a:gd name="connsiteY9" fmla="*/ 301581 h 2335759"/>
              <a:gd name="connsiteX10" fmla="*/ 2098968 w 2098968"/>
              <a:gd name="connsiteY10" fmla="*/ 324366 h 2335759"/>
              <a:gd name="connsiteX11" fmla="*/ 2098968 w 2098968"/>
              <a:gd name="connsiteY11" fmla="*/ 2335759 h 2335759"/>
              <a:gd name="connsiteX12" fmla="*/ 2010788 w 2098968"/>
              <a:gd name="connsiteY12" fmla="*/ 2314960 h 2335759"/>
              <a:gd name="connsiteX13" fmla="*/ 1994193 w 2098968"/>
              <a:gd name="connsiteY13" fmla="*/ 705366 h 2335759"/>
              <a:gd name="connsiteX14" fmla="*/ 15777 w 2098968"/>
              <a:gd name="connsiteY14" fmla="*/ 706240 h 2335759"/>
              <a:gd name="connsiteX15" fmla="*/ 0 w 2098968"/>
              <a:gd name="connsiteY15" fmla="*/ 306191 h 2335759"/>
              <a:gd name="connsiteX0" fmla="*/ 0 w 2098968"/>
              <a:gd name="connsiteY0" fmla="*/ 306191 h 2335759"/>
              <a:gd name="connsiteX1" fmla="*/ 316879 w 2098968"/>
              <a:gd name="connsiteY1" fmla="*/ 291182 h 2335759"/>
              <a:gd name="connsiteX2" fmla="*/ 351706 w 2098968"/>
              <a:gd name="connsiteY2" fmla="*/ 0 h 2335759"/>
              <a:gd name="connsiteX3" fmla="*/ 656441 w 2098968"/>
              <a:gd name="connsiteY3" fmla="*/ 1 h 2335759"/>
              <a:gd name="connsiteX4" fmla="*/ 691268 w 2098968"/>
              <a:gd name="connsiteY4" fmla="*/ 83195 h 2335759"/>
              <a:gd name="connsiteX5" fmla="*/ 665148 w 2098968"/>
              <a:gd name="connsiteY5" fmla="*/ 280783 h 2335759"/>
              <a:gd name="connsiteX6" fmla="*/ 1326858 w 2098968"/>
              <a:gd name="connsiteY6" fmla="*/ 259984 h 2335759"/>
              <a:gd name="connsiteX7" fmla="*/ 1344271 w 2098968"/>
              <a:gd name="connsiteY7" fmla="*/ 41597 h 2335759"/>
              <a:gd name="connsiteX8" fmla="*/ 1622886 w 2098968"/>
              <a:gd name="connsiteY8" fmla="*/ 31197 h 2335759"/>
              <a:gd name="connsiteX9" fmla="*/ 1683833 w 2098968"/>
              <a:gd name="connsiteY9" fmla="*/ 301581 h 2335759"/>
              <a:gd name="connsiteX10" fmla="*/ 2098968 w 2098968"/>
              <a:gd name="connsiteY10" fmla="*/ 324366 h 2335759"/>
              <a:gd name="connsiteX11" fmla="*/ 2098968 w 2098968"/>
              <a:gd name="connsiteY11" fmla="*/ 2335759 h 2335759"/>
              <a:gd name="connsiteX12" fmla="*/ 2010788 w 2098968"/>
              <a:gd name="connsiteY12" fmla="*/ 2314960 h 2335759"/>
              <a:gd name="connsiteX13" fmla="*/ 1994193 w 2098968"/>
              <a:gd name="connsiteY13" fmla="*/ 705366 h 2335759"/>
              <a:gd name="connsiteX14" fmla="*/ 15777 w 2098968"/>
              <a:gd name="connsiteY14" fmla="*/ 706240 h 2335759"/>
              <a:gd name="connsiteX15" fmla="*/ 0 w 2098968"/>
              <a:gd name="connsiteY15" fmla="*/ 306191 h 2335759"/>
              <a:gd name="connsiteX0" fmla="*/ 0 w 2098968"/>
              <a:gd name="connsiteY0" fmla="*/ 306191 h 2335759"/>
              <a:gd name="connsiteX1" fmla="*/ 316879 w 2098968"/>
              <a:gd name="connsiteY1" fmla="*/ 291182 h 2335759"/>
              <a:gd name="connsiteX2" fmla="*/ 351706 w 2098968"/>
              <a:gd name="connsiteY2" fmla="*/ 0 h 2335759"/>
              <a:gd name="connsiteX3" fmla="*/ 656441 w 2098968"/>
              <a:gd name="connsiteY3" fmla="*/ 1 h 2335759"/>
              <a:gd name="connsiteX4" fmla="*/ 691268 w 2098968"/>
              <a:gd name="connsiteY4" fmla="*/ 83195 h 2335759"/>
              <a:gd name="connsiteX5" fmla="*/ 665148 w 2098968"/>
              <a:gd name="connsiteY5" fmla="*/ 280783 h 2335759"/>
              <a:gd name="connsiteX6" fmla="*/ 1326858 w 2098968"/>
              <a:gd name="connsiteY6" fmla="*/ 259984 h 2335759"/>
              <a:gd name="connsiteX7" fmla="*/ 1344271 w 2098968"/>
              <a:gd name="connsiteY7" fmla="*/ 41597 h 2335759"/>
              <a:gd name="connsiteX8" fmla="*/ 1622886 w 2098968"/>
              <a:gd name="connsiteY8" fmla="*/ 31197 h 2335759"/>
              <a:gd name="connsiteX9" fmla="*/ 1683833 w 2098968"/>
              <a:gd name="connsiteY9" fmla="*/ 301581 h 2335759"/>
              <a:gd name="connsiteX10" fmla="*/ 2098968 w 2098968"/>
              <a:gd name="connsiteY10" fmla="*/ 324366 h 2335759"/>
              <a:gd name="connsiteX11" fmla="*/ 2098968 w 2098968"/>
              <a:gd name="connsiteY11" fmla="*/ 2335759 h 2335759"/>
              <a:gd name="connsiteX12" fmla="*/ 2010788 w 2098968"/>
              <a:gd name="connsiteY12" fmla="*/ 2314960 h 2335759"/>
              <a:gd name="connsiteX13" fmla="*/ 1994193 w 2098968"/>
              <a:gd name="connsiteY13" fmla="*/ 705366 h 2335759"/>
              <a:gd name="connsiteX14" fmla="*/ 15777 w 2098968"/>
              <a:gd name="connsiteY14" fmla="*/ 706240 h 2335759"/>
              <a:gd name="connsiteX15" fmla="*/ 0 w 2098968"/>
              <a:gd name="connsiteY15" fmla="*/ 306191 h 2335759"/>
              <a:gd name="connsiteX0" fmla="*/ 0 w 2098968"/>
              <a:gd name="connsiteY0" fmla="*/ 306191 h 2335759"/>
              <a:gd name="connsiteX1" fmla="*/ 316879 w 2098968"/>
              <a:gd name="connsiteY1" fmla="*/ 291182 h 2335759"/>
              <a:gd name="connsiteX2" fmla="*/ 351706 w 2098968"/>
              <a:gd name="connsiteY2" fmla="*/ 0 h 2335759"/>
              <a:gd name="connsiteX3" fmla="*/ 656441 w 2098968"/>
              <a:gd name="connsiteY3" fmla="*/ 1 h 2335759"/>
              <a:gd name="connsiteX4" fmla="*/ 691268 w 2098968"/>
              <a:gd name="connsiteY4" fmla="*/ 83195 h 2335759"/>
              <a:gd name="connsiteX5" fmla="*/ 691268 w 2098968"/>
              <a:gd name="connsiteY5" fmla="*/ 280783 h 2335759"/>
              <a:gd name="connsiteX6" fmla="*/ 1326858 w 2098968"/>
              <a:gd name="connsiteY6" fmla="*/ 259984 h 2335759"/>
              <a:gd name="connsiteX7" fmla="*/ 1344271 w 2098968"/>
              <a:gd name="connsiteY7" fmla="*/ 41597 h 2335759"/>
              <a:gd name="connsiteX8" fmla="*/ 1622886 w 2098968"/>
              <a:gd name="connsiteY8" fmla="*/ 31197 h 2335759"/>
              <a:gd name="connsiteX9" fmla="*/ 1683833 w 2098968"/>
              <a:gd name="connsiteY9" fmla="*/ 301581 h 2335759"/>
              <a:gd name="connsiteX10" fmla="*/ 2098968 w 2098968"/>
              <a:gd name="connsiteY10" fmla="*/ 324366 h 2335759"/>
              <a:gd name="connsiteX11" fmla="*/ 2098968 w 2098968"/>
              <a:gd name="connsiteY11" fmla="*/ 2335759 h 2335759"/>
              <a:gd name="connsiteX12" fmla="*/ 2010788 w 2098968"/>
              <a:gd name="connsiteY12" fmla="*/ 2314960 h 2335759"/>
              <a:gd name="connsiteX13" fmla="*/ 1994193 w 2098968"/>
              <a:gd name="connsiteY13" fmla="*/ 705366 h 2335759"/>
              <a:gd name="connsiteX14" fmla="*/ 15777 w 2098968"/>
              <a:gd name="connsiteY14" fmla="*/ 706240 h 2335759"/>
              <a:gd name="connsiteX15" fmla="*/ 0 w 2098968"/>
              <a:gd name="connsiteY15" fmla="*/ 306191 h 2335759"/>
              <a:gd name="connsiteX0" fmla="*/ 0 w 2098968"/>
              <a:gd name="connsiteY0" fmla="*/ 306191 h 2335759"/>
              <a:gd name="connsiteX1" fmla="*/ 360412 w 2098968"/>
              <a:gd name="connsiteY1" fmla="*/ 291182 h 2335759"/>
              <a:gd name="connsiteX2" fmla="*/ 351706 w 2098968"/>
              <a:gd name="connsiteY2" fmla="*/ 0 h 2335759"/>
              <a:gd name="connsiteX3" fmla="*/ 656441 w 2098968"/>
              <a:gd name="connsiteY3" fmla="*/ 1 h 2335759"/>
              <a:gd name="connsiteX4" fmla="*/ 691268 w 2098968"/>
              <a:gd name="connsiteY4" fmla="*/ 83195 h 2335759"/>
              <a:gd name="connsiteX5" fmla="*/ 691268 w 2098968"/>
              <a:gd name="connsiteY5" fmla="*/ 280783 h 2335759"/>
              <a:gd name="connsiteX6" fmla="*/ 1326858 w 2098968"/>
              <a:gd name="connsiteY6" fmla="*/ 259984 h 2335759"/>
              <a:gd name="connsiteX7" fmla="*/ 1344271 w 2098968"/>
              <a:gd name="connsiteY7" fmla="*/ 41597 h 2335759"/>
              <a:gd name="connsiteX8" fmla="*/ 1622886 w 2098968"/>
              <a:gd name="connsiteY8" fmla="*/ 31197 h 2335759"/>
              <a:gd name="connsiteX9" fmla="*/ 1683833 w 2098968"/>
              <a:gd name="connsiteY9" fmla="*/ 301581 h 2335759"/>
              <a:gd name="connsiteX10" fmla="*/ 2098968 w 2098968"/>
              <a:gd name="connsiteY10" fmla="*/ 324366 h 2335759"/>
              <a:gd name="connsiteX11" fmla="*/ 2098968 w 2098968"/>
              <a:gd name="connsiteY11" fmla="*/ 2335759 h 2335759"/>
              <a:gd name="connsiteX12" fmla="*/ 2010788 w 2098968"/>
              <a:gd name="connsiteY12" fmla="*/ 2314960 h 2335759"/>
              <a:gd name="connsiteX13" fmla="*/ 1994193 w 2098968"/>
              <a:gd name="connsiteY13" fmla="*/ 705366 h 2335759"/>
              <a:gd name="connsiteX14" fmla="*/ 15777 w 2098968"/>
              <a:gd name="connsiteY14" fmla="*/ 706240 h 2335759"/>
              <a:gd name="connsiteX15" fmla="*/ 0 w 2098968"/>
              <a:gd name="connsiteY15" fmla="*/ 306191 h 2335759"/>
              <a:gd name="connsiteX0" fmla="*/ 0 w 2098968"/>
              <a:gd name="connsiteY0" fmla="*/ 306191 h 2335759"/>
              <a:gd name="connsiteX1" fmla="*/ 360412 w 2098968"/>
              <a:gd name="connsiteY1" fmla="*/ 291182 h 2335759"/>
              <a:gd name="connsiteX2" fmla="*/ 351706 w 2098968"/>
              <a:gd name="connsiteY2" fmla="*/ 0 h 2335759"/>
              <a:gd name="connsiteX3" fmla="*/ 656441 w 2098968"/>
              <a:gd name="connsiteY3" fmla="*/ 1 h 2335759"/>
              <a:gd name="connsiteX4" fmla="*/ 691268 w 2098968"/>
              <a:gd name="connsiteY4" fmla="*/ 280783 h 2335759"/>
              <a:gd name="connsiteX5" fmla="*/ 1326858 w 2098968"/>
              <a:gd name="connsiteY5" fmla="*/ 259984 h 2335759"/>
              <a:gd name="connsiteX6" fmla="*/ 1344271 w 2098968"/>
              <a:gd name="connsiteY6" fmla="*/ 41597 h 2335759"/>
              <a:gd name="connsiteX7" fmla="*/ 1622886 w 2098968"/>
              <a:gd name="connsiteY7" fmla="*/ 31197 h 2335759"/>
              <a:gd name="connsiteX8" fmla="*/ 1683833 w 2098968"/>
              <a:gd name="connsiteY8" fmla="*/ 301581 h 2335759"/>
              <a:gd name="connsiteX9" fmla="*/ 2098968 w 2098968"/>
              <a:gd name="connsiteY9" fmla="*/ 324366 h 2335759"/>
              <a:gd name="connsiteX10" fmla="*/ 2098968 w 2098968"/>
              <a:gd name="connsiteY10" fmla="*/ 2335759 h 2335759"/>
              <a:gd name="connsiteX11" fmla="*/ 2010788 w 2098968"/>
              <a:gd name="connsiteY11" fmla="*/ 2314960 h 2335759"/>
              <a:gd name="connsiteX12" fmla="*/ 1994193 w 2098968"/>
              <a:gd name="connsiteY12" fmla="*/ 705366 h 2335759"/>
              <a:gd name="connsiteX13" fmla="*/ 15777 w 2098968"/>
              <a:gd name="connsiteY13" fmla="*/ 706240 h 2335759"/>
              <a:gd name="connsiteX14" fmla="*/ 0 w 2098968"/>
              <a:gd name="connsiteY14" fmla="*/ 306191 h 2335759"/>
              <a:gd name="connsiteX0" fmla="*/ 0 w 2098968"/>
              <a:gd name="connsiteY0" fmla="*/ 306191 h 2335759"/>
              <a:gd name="connsiteX1" fmla="*/ 360412 w 2098968"/>
              <a:gd name="connsiteY1" fmla="*/ 291182 h 2335759"/>
              <a:gd name="connsiteX2" fmla="*/ 351706 w 2098968"/>
              <a:gd name="connsiteY2" fmla="*/ 0 h 2335759"/>
              <a:gd name="connsiteX3" fmla="*/ 656441 w 2098968"/>
              <a:gd name="connsiteY3" fmla="*/ 1 h 2335759"/>
              <a:gd name="connsiteX4" fmla="*/ 691268 w 2098968"/>
              <a:gd name="connsiteY4" fmla="*/ 280783 h 2335759"/>
              <a:gd name="connsiteX5" fmla="*/ 1326858 w 2098968"/>
              <a:gd name="connsiteY5" fmla="*/ 259984 h 2335759"/>
              <a:gd name="connsiteX6" fmla="*/ 1344271 w 2098968"/>
              <a:gd name="connsiteY6" fmla="*/ 41597 h 2335759"/>
              <a:gd name="connsiteX7" fmla="*/ 1622886 w 2098968"/>
              <a:gd name="connsiteY7" fmla="*/ 31197 h 2335759"/>
              <a:gd name="connsiteX8" fmla="*/ 1683833 w 2098968"/>
              <a:gd name="connsiteY8" fmla="*/ 301581 h 2335759"/>
              <a:gd name="connsiteX9" fmla="*/ 2098968 w 2098968"/>
              <a:gd name="connsiteY9" fmla="*/ 324366 h 2335759"/>
              <a:gd name="connsiteX10" fmla="*/ 2098968 w 2098968"/>
              <a:gd name="connsiteY10" fmla="*/ 2335759 h 2335759"/>
              <a:gd name="connsiteX11" fmla="*/ 2010788 w 2098968"/>
              <a:gd name="connsiteY11" fmla="*/ 2314960 h 2335759"/>
              <a:gd name="connsiteX12" fmla="*/ 1994193 w 2098968"/>
              <a:gd name="connsiteY12" fmla="*/ 705366 h 2335759"/>
              <a:gd name="connsiteX13" fmla="*/ 15777 w 2098968"/>
              <a:gd name="connsiteY13" fmla="*/ 706240 h 2335759"/>
              <a:gd name="connsiteX14" fmla="*/ 0 w 2098968"/>
              <a:gd name="connsiteY14" fmla="*/ 306191 h 2335759"/>
              <a:gd name="connsiteX0" fmla="*/ 0 w 2098968"/>
              <a:gd name="connsiteY0" fmla="*/ 306191 h 2335759"/>
              <a:gd name="connsiteX1" fmla="*/ 360412 w 2098968"/>
              <a:gd name="connsiteY1" fmla="*/ 291182 h 2335759"/>
              <a:gd name="connsiteX2" fmla="*/ 351706 w 2098968"/>
              <a:gd name="connsiteY2" fmla="*/ 0 h 2335759"/>
              <a:gd name="connsiteX3" fmla="*/ 656441 w 2098968"/>
              <a:gd name="connsiteY3" fmla="*/ 1 h 2335759"/>
              <a:gd name="connsiteX4" fmla="*/ 647734 w 2098968"/>
              <a:gd name="connsiteY4" fmla="*/ 291182 h 2335759"/>
              <a:gd name="connsiteX5" fmla="*/ 1326858 w 2098968"/>
              <a:gd name="connsiteY5" fmla="*/ 259984 h 2335759"/>
              <a:gd name="connsiteX6" fmla="*/ 1344271 w 2098968"/>
              <a:gd name="connsiteY6" fmla="*/ 41597 h 2335759"/>
              <a:gd name="connsiteX7" fmla="*/ 1622886 w 2098968"/>
              <a:gd name="connsiteY7" fmla="*/ 31197 h 2335759"/>
              <a:gd name="connsiteX8" fmla="*/ 1683833 w 2098968"/>
              <a:gd name="connsiteY8" fmla="*/ 301581 h 2335759"/>
              <a:gd name="connsiteX9" fmla="*/ 2098968 w 2098968"/>
              <a:gd name="connsiteY9" fmla="*/ 324366 h 2335759"/>
              <a:gd name="connsiteX10" fmla="*/ 2098968 w 2098968"/>
              <a:gd name="connsiteY10" fmla="*/ 2335759 h 2335759"/>
              <a:gd name="connsiteX11" fmla="*/ 2010788 w 2098968"/>
              <a:gd name="connsiteY11" fmla="*/ 2314960 h 2335759"/>
              <a:gd name="connsiteX12" fmla="*/ 1994193 w 2098968"/>
              <a:gd name="connsiteY12" fmla="*/ 705366 h 2335759"/>
              <a:gd name="connsiteX13" fmla="*/ 15777 w 2098968"/>
              <a:gd name="connsiteY13" fmla="*/ 706240 h 2335759"/>
              <a:gd name="connsiteX14" fmla="*/ 0 w 2098968"/>
              <a:gd name="connsiteY14" fmla="*/ 306191 h 2335759"/>
              <a:gd name="connsiteX0" fmla="*/ 0 w 2098968"/>
              <a:gd name="connsiteY0" fmla="*/ 306191 h 2335759"/>
              <a:gd name="connsiteX1" fmla="*/ 377826 w 2098968"/>
              <a:gd name="connsiteY1" fmla="*/ 488770 h 2335759"/>
              <a:gd name="connsiteX2" fmla="*/ 351706 w 2098968"/>
              <a:gd name="connsiteY2" fmla="*/ 0 h 2335759"/>
              <a:gd name="connsiteX3" fmla="*/ 656441 w 2098968"/>
              <a:gd name="connsiteY3" fmla="*/ 1 h 2335759"/>
              <a:gd name="connsiteX4" fmla="*/ 647734 w 2098968"/>
              <a:gd name="connsiteY4" fmla="*/ 291182 h 2335759"/>
              <a:gd name="connsiteX5" fmla="*/ 1326858 w 2098968"/>
              <a:gd name="connsiteY5" fmla="*/ 259984 h 2335759"/>
              <a:gd name="connsiteX6" fmla="*/ 1344271 w 2098968"/>
              <a:gd name="connsiteY6" fmla="*/ 41597 h 2335759"/>
              <a:gd name="connsiteX7" fmla="*/ 1622886 w 2098968"/>
              <a:gd name="connsiteY7" fmla="*/ 31197 h 2335759"/>
              <a:gd name="connsiteX8" fmla="*/ 1683833 w 2098968"/>
              <a:gd name="connsiteY8" fmla="*/ 301581 h 2335759"/>
              <a:gd name="connsiteX9" fmla="*/ 2098968 w 2098968"/>
              <a:gd name="connsiteY9" fmla="*/ 324366 h 2335759"/>
              <a:gd name="connsiteX10" fmla="*/ 2098968 w 2098968"/>
              <a:gd name="connsiteY10" fmla="*/ 2335759 h 2335759"/>
              <a:gd name="connsiteX11" fmla="*/ 2010788 w 2098968"/>
              <a:gd name="connsiteY11" fmla="*/ 2314960 h 2335759"/>
              <a:gd name="connsiteX12" fmla="*/ 1994193 w 2098968"/>
              <a:gd name="connsiteY12" fmla="*/ 705366 h 2335759"/>
              <a:gd name="connsiteX13" fmla="*/ 15777 w 2098968"/>
              <a:gd name="connsiteY13" fmla="*/ 706240 h 2335759"/>
              <a:gd name="connsiteX14" fmla="*/ 0 w 2098968"/>
              <a:gd name="connsiteY14" fmla="*/ 306191 h 2335759"/>
              <a:gd name="connsiteX0" fmla="*/ 0 w 2098968"/>
              <a:gd name="connsiteY0" fmla="*/ 482980 h 2335759"/>
              <a:gd name="connsiteX1" fmla="*/ 377826 w 2098968"/>
              <a:gd name="connsiteY1" fmla="*/ 488770 h 2335759"/>
              <a:gd name="connsiteX2" fmla="*/ 351706 w 2098968"/>
              <a:gd name="connsiteY2" fmla="*/ 0 h 2335759"/>
              <a:gd name="connsiteX3" fmla="*/ 656441 w 2098968"/>
              <a:gd name="connsiteY3" fmla="*/ 1 h 2335759"/>
              <a:gd name="connsiteX4" fmla="*/ 647734 w 2098968"/>
              <a:gd name="connsiteY4" fmla="*/ 291182 h 2335759"/>
              <a:gd name="connsiteX5" fmla="*/ 1326858 w 2098968"/>
              <a:gd name="connsiteY5" fmla="*/ 259984 h 2335759"/>
              <a:gd name="connsiteX6" fmla="*/ 1344271 w 2098968"/>
              <a:gd name="connsiteY6" fmla="*/ 41597 h 2335759"/>
              <a:gd name="connsiteX7" fmla="*/ 1622886 w 2098968"/>
              <a:gd name="connsiteY7" fmla="*/ 31197 h 2335759"/>
              <a:gd name="connsiteX8" fmla="*/ 1683833 w 2098968"/>
              <a:gd name="connsiteY8" fmla="*/ 301581 h 2335759"/>
              <a:gd name="connsiteX9" fmla="*/ 2098968 w 2098968"/>
              <a:gd name="connsiteY9" fmla="*/ 324366 h 2335759"/>
              <a:gd name="connsiteX10" fmla="*/ 2098968 w 2098968"/>
              <a:gd name="connsiteY10" fmla="*/ 2335759 h 2335759"/>
              <a:gd name="connsiteX11" fmla="*/ 2010788 w 2098968"/>
              <a:gd name="connsiteY11" fmla="*/ 2314960 h 2335759"/>
              <a:gd name="connsiteX12" fmla="*/ 1994193 w 2098968"/>
              <a:gd name="connsiteY12" fmla="*/ 705366 h 2335759"/>
              <a:gd name="connsiteX13" fmla="*/ 15777 w 2098968"/>
              <a:gd name="connsiteY13" fmla="*/ 706240 h 2335759"/>
              <a:gd name="connsiteX14" fmla="*/ 0 w 2098968"/>
              <a:gd name="connsiteY14" fmla="*/ 482980 h 2335759"/>
              <a:gd name="connsiteX0" fmla="*/ 0 w 2098968"/>
              <a:gd name="connsiteY0" fmla="*/ 482980 h 2335759"/>
              <a:gd name="connsiteX1" fmla="*/ 377826 w 2098968"/>
              <a:gd name="connsiteY1" fmla="*/ 488770 h 2335759"/>
              <a:gd name="connsiteX2" fmla="*/ 351706 w 2098968"/>
              <a:gd name="connsiteY2" fmla="*/ 0 h 2335759"/>
              <a:gd name="connsiteX3" fmla="*/ 656441 w 2098968"/>
              <a:gd name="connsiteY3" fmla="*/ 1 h 2335759"/>
              <a:gd name="connsiteX4" fmla="*/ 647734 w 2098968"/>
              <a:gd name="connsiteY4" fmla="*/ 291182 h 2335759"/>
              <a:gd name="connsiteX5" fmla="*/ 1326858 w 2098968"/>
              <a:gd name="connsiteY5" fmla="*/ 259984 h 2335759"/>
              <a:gd name="connsiteX6" fmla="*/ 1344271 w 2098968"/>
              <a:gd name="connsiteY6" fmla="*/ 41597 h 2335759"/>
              <a:gd name="connsiteX7" fmla="*/ 1622886 w 2098968"/>
              <a:gd name="connsiteY7" fmla="*/ 31197 h 2335759"/>
              <a:gd name="connsiteX8" fmla="*/ 1683833 w 2098968"/>
              <a:gd name="connsiteY8" fmla="*/ 301581 h 2335759"/>
              <a:gd name="connsiteX9" fmla="*/ 2098968 w 2098968"/>
              <a:gd name="connsiteY9" fmla="*/ 324366 h 2335759"/>
              <a:gd name="connsiteX10" fmla="*/ 2098968 w 2098968"/>
              <a:gd name="connsiteY10" fmla="*/ 2335759 h 2335759"/>
              <a:gd name="connsiteX11" fmla="*/ 2010788 w 2098968"/>
              <a:gd name="connsiteY11" fmla="*/ 2314960 h 2335759"/>
              <a:gd name="connsiteX12" fmla="*/ 1994193 w 2098968"/>
              <a:gd name="connsiteY12" fmla="*/ 705366 h 2335759"/>
              <a:gd name="connsiteX13" fmla="*/ 15777 w 2098968"/>
              <a:gd name="connsiteY13" fmla="*/ 706240 h 2335759"/>
              <a:gd name="connsiteX14" fmla="*/ 0 w 2098968"/>
              <a:gd name="connsiteY14" fmla="*/ 482980 h 2335759"/>
              <a:gd name="connsiteX0" fmla="*/ 0 w 2098968"/>
              <a:gd name="connsiteY0" fmla="*/ 482980 h 2335759"/>
              <a:gd name="connsiteX1" fmla="*/ 351706 w 2098968"/>
              <a:gd name="connsiteY1" fmla="*/ 488770 h 2335759"/>
              <a:gd name="connsiteX2" fmla="*/ 351706 w 2098968"/>
              <a:gd name="connsiteY2" fmla="*/ 0 h 2335759"/>
              <a:gd name="connsiteX3" fmla="*/ 656441 w 2098968"/>
              <a:gd name="connsiteY3" fmla="*/ 1 h 2335759"/>
              <a:gd name="connsiteX4" fmla="*/ 647734 w 2098968"/>
              <a:gd name="connsiteY4" fmla="*/ 291182 h 2335759"/>
              <a:gd name="connsiteX5" fmla="*/ 1326858 w 2098968"/>
              <a:gd name="connsiteY5" fmla="*/ 259984 h 2335759"/>
              <a:gd name="connsiteX6" fmla="*/ 1344271 w 2098968"/>
              <a:gd name="connsiteY6" fmla="*/ 41597 h 2335759"/>
              <a:gd name="connsiteX7" fmla="*/ 1622886 w 2098968"/>
              <a:gd name="connsiteY7" fmla="*/ 31197 h 2335759"/>
              <a:gd name="connsiteX8" fmla="*/ 1683833 w 2098968"/>
              <a:gd name="connsiteY8" fmla="*/ 301581 h 2335759"/>
              <a:gd name="connsiteX9" fmla="*/ 2098968 w 2098968"/>
              <a:gd name="connsiteY9" fmla="*/ 324366 h 2335759"/>
              <a:gd name="connsiteX10" fmla="*/ 2098968 w 2098968"/>
              <a:gd name="connsiteY10" fmla="*/ 2335759 h 2335759"/>
              <a:gd name="connsiteX11" fmla="*/ 2010788 w 2098968"/>
              <a:gd name="connsiteY11" fmla="*/ 2314960 h 2335759"/>
              <a:gd name="connsiteX12" fmla="*/ 1994193 w 2098968"/>
              <a:gd name="connsiteY12" fmla="*/ 705366 h 2335759"/>
              <a:gd name="connsiteX13" fmla="*/ 15777 w 2098968"/>
              <a:gd name="connsiteY13" fmla="*/ 706240 h 2335759"/>
              <a:gd name="connsiteX14" fmla="*/ 0 w 2098968"/>
              <a:gd name="connsiteY14" fmla="*/ 482980 h 233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8968" h="2335759">
                <a:moveTo>
                  <a:pt x="0" y="482980"/>
                </a:moveTo>
                <a:lnTo>
                  <a:pt x="351706" y="488770"/>
                </a:lnTo>
                <a:lnTo>
                  <a:pt x="351706" y="0"/>
                </a:lnTo>
                <a:lnTo>
                  <a:pt x="656441" y="1"/>
                </a:lnTo>
                <a:lnTo>
                  <a:pt x="647734" y="291182"/>
                </a:lnTo>
                <a:cubicBezTo>
                  <a:pt x="753666" y="320647"/>
                  <a:pt x="1254302" y="266917"/>
                  <a:pt x="1326858" y="259984"/>
                </a:cubicBezTo>
                <a:lnTo>
                  <a:pt x="1344271" y="41597"/>
                </a:lnTo>
                <a:lnTo>
                  <a:pt x="1622886" y="31197"/>
                </a:lnTo>
                <a:cubicBezTo>
                  <a:pt x="1692540" y="27730"/>
                  <a:pt x="1614179" y="305048"/>
                  <a:pt x="1683833" y="301581"/>
                </a:cubicBezTo>
                <a:lnTo>
                  <a:pt x="2098968" y="324366"/>
                </a:lnTo>
                <a:lnTo>
                  <a:pt x="2098968" y="2335759"/>
                </a:lnTo>
                <a:lnTo>
                  <a:pt x="2010788" y="2314960"/>
                </a:lnTo>
                <a:lnTo>
                  <a:pt x="1994193" y="705366"/>
                </a:lnTo>
                <a:lnTo>
                  <a:pt x="15777" y="706240"/>
                </a:lnTo>
                <a:lnTo>
                  <a:pt x="0" y="48298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7236296" y="2204864"/>
            <a:ext cx="360040" cy="72008"/>
            <a:chOff x="7236296" y="2132856"/>
            <a:chExt cx="360040" cy="72008"/>
          </a:xfrm>
        </p:grpSpPr>
        <p:sp>
          <p:nvSpPr>
            <p:cNvPr id="35" name="Овал 34"/>
            <p:cNvSpPr/>
            <p:nvPr/>
          </p:nvSpPr>
          <p:spPr>
            <a:xfrm>
              <a:off x="7236296" y="2132856"/>
              <a:ext cx="45719" cy="45719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7336556" y="2132856"/>
              <a:ext cx="259780" cy="72008"/>
            </a:xfrm>
            <a:prstGeom prst="rect">
              <a:avLst/>
            </a:prstGeom>
            <a:solidFill>
              <a:srgbClr val="0000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427984" y="5517232"/>
            <a:ext cx="3888432" cy="756751"/>
            <a:chOff x="4427984" y="5517232"/>
            <a:chExt cx="3888432" cy="756751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4427984" y="5517232"/>
              <a:ext cx="2677307" cy="109693"/>
              <a:chOff x="0" y="0"/>
              <a:chExt cx="2677363" cy="109728"/>
            </a:xfrm>
          </p:grpSpPr>
          <p:sp>
            <p:nvSpPr>
              <p:cNvPr id="23" name="Прямоугольник 22"/>
              <p:cNvSpPr/>
              <p:nvPr/>
            </p:nvSpPr>
            <p:spPr>
              <a:xfrm>
                <a:off x="0" y="0"/>
                <a:ext cx="248716" cy="109728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  <a:alpha val="55000"/>
                </a:sysClr>
              </a:solidFill>
              <a:ln w="254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Поле 18"/>
              <p:cNvSpPr txBox="1"/>
              <p:nvPr/>
            </p:nvSpPr>
            <p:spPr>
              <a:xfrm>
                <a:off x="402336" y="0"/>
                <a:ext cx="2275027" cy="10922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rPr>
                  <a:t>---- </a:t>
                </a:r>
                <a:r>
                  <a:rPr kumimoji="0" lang="ru-RU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rPr>
                  <a:t>Асфальтирование придомовой территории</a:t>
                </a:r>
                <a:endPara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4427984" y="5670802"/>
              <a:ext cx="2677307" cy="109693"/>
              <a:chOff x="0" y="0"/>
              <a:chExt cx="2677363" cy="109728"/>
            </a:xfrm>
          </p:grpSpPr>
          <p:sp>
            <p:nvSpPr>
              <p:cNvPr id="21" name="Прямоугольник 20"/>
              <p:cNvSpPr/>
              <p:nvPr/>
            </p:nvSpPr>
            <p:spPr>
              <a:xfrm>
                <a:off x="0" y="0"/>
                <a:ext cx="248716" cy="109728"/>
              </a:xfrm>
              <a:prstGeom prst="rect">
                <a:avLst/>
              </a:prstGeom>
              <a:solidFill>
                <a:srgbClr val="92D050">
                  <a:alpha val="55000"/>
                </a:srgbClr>
              </a:solidFill>
              <a:ln w="25400" cap="flat" cmpd="sng" algn="ctr">
                <a:solidFill>
                  <a:srgbClr val="92D05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Поле 23"/>
              <p:cNvSpPr txBox="1"/>
              <p:nvPr/>
            </p:nvSpPr>
            <p:spPr>
              <a:xfrm>
                <a:off x="402336" y="0"/>
                <a:ext cx="2275027" cy="10922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rPr>
                  <a:t>---- Зелёная зона</a:t>
                </a:r>
                <a:endPara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4435299" y="5840095"/>
              <a:ext cx="2677102" cy="109185"/>
              <a:chOff x="0" y="0"/>
              <a:chExt cx="2677363" cy="109728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0" y="0"/>
                <a:ext cx="248716" cy="109728"/>
              </a:xfrm>
              <a:prstGeom prst="rect">
                <a:avLst/>
              </a:prstGeom>
              <a:solidFill>
                <a:srgbClr val="1F497D">
                  <a:lumMod val="75000"/>
                  <a:alpha val="55000"/>
                </a:srgbClr>
              </a:solidFill>
              <a:ln w="25400" cap="flat" cmpd="sng" algn="ctr">
                <a:solidFill>
                  <a:srgbClr val="1F497D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Поле 29"/>
              <p:cNvSpPr txBox="1"/>
              <p:nvPr/>
            </p:nvSpPr>
            <p:spPr>
              <a:xfrm>
                <a:off x="402336" y="0"/>
                <a:ext cx="2275027" cy="10922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rPr>
                  <a:t>---- Скамья со спинкой</a:t>
                </a:r>
                <a:endPara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4435299" y="6165304"/>
              <a:ext cx="2684450" cy="108679"/>
              <a:chOff x="0" y="0"/>
              <a:chExt cx="2684506" cy="108714"/>
            </a:xfrm>
          </p:grpSpPr>
          <p:sp>
            <p:nvSpPr>
              <p:cNvPr id="14" name="Поле 32"/>
              <p:cNvSpPr txBox="1"/>
              <p:nvPr/>
            </p:nvSpPr>
            <p:spPr>
              <a:xfrm>
                <a:off x="409651" y="0"/>
                <a:ext cx="2274855" cy="108714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rPr>
                  <a:t>---- Урны уличные</a:t>
                </a:r>
                <a:endPara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0" y="0"/>
                <a:ext cx="117043" cy="106071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4427984" y="5948775"/>
              <a:ext cx="3888432" cy="152905"/>
              <a:chOff x="0" y="-43937"/>
              <a:chExt cx="3888811" cy="153665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0" y="0"/>
                <a:ext cx="248716" cy="109728"/>
              </a:xfrm>
              <a:prstGeom prst="rect">
                <a:avLst/>
              </a:prstGeom>
              <a:pattFill prst="dkUpDiag">
                <a:fgClr>
                  <a:schemeClr val="accent1">
                    <a:lumMod val="75000"/>
                  </a:schemeClr>
                </a:fgClr>
                <a:bgClr>
                  <a:schemeClr val="bg1"/>
                </a:bgClr>
              </a:pattFill>
              <a:ln w="25400" cap="flat" cmpd="sng" algn="ctr">
                <a:solidFill>
                  <a:schemeClr val="accent1">
                    <a:lumMod val="75000"/>
                  </a:scheme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Поле 29"/>
              <p:cNvSpPr txBox="1"/>
              <p:nvPr/>
            </p:nvSpPr>
            <p:spPr>
              <a:xfrm>
                <a:off x="402336" y="-43937"/>
                <a:ext cx="3486475" cy="15315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rPr>
                  <a:t>---- </a:t>
                </a:r>
                <a:r>
                  <a:rPr lang="ru-RU" sz="800" kern="0" dirty="0">
                    <a:solidFill>
                      <a:sysClr val="windowText" lastClr="000000"/>
                    </a:solidFill>
                    <a:latin typeface="Calibri"/>
                    <a:ea typeface="Calibri"/>
                    <a:cs typeface="Times New Roman"/>
                  </a:rPr>
                  <a:t>Асфальтирование придомовой </a:t>
                </a:r>
                <a:r>
                  <a:rPr lang="ru-RU" sz="800" kern="0" dirty="0" smtClean="0">
                    <a:solidFill>
                      <a:sysClr val="windowText" lastClr="000000"/>
                    </a:solidFill>
                    <a:latin typeface="Calibri"/>
                    <a:ea typeface="Calibri"/>
                    <a:cs typeface="Times New Roman"/>
                  </a:rPr>
                  <a:t>территории за счёт средств бюджете </a:t>
                </a:r>
                <a:endPara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2" name="Прямоугольник 1"/>
          <p:cNvSpPr/>
          <p:nvPr/>
        </p:nvSpPr>
        <p:spPr bwMode="auto">
          <a:xfrm>
            <a:off x="2967139" y="2852936"/>
            <a:ext cx="2108917" cy="1008112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МКЖД №12</a:t>
            </a:r>
          </a:p>
        </p:txBody>
      </p:sp>
      <p:sp>
        <p:nvSpPr>
          <p:cNvPr id="53" name="Прямоугольник 52"/>
          <p:cNvSpPr/>
          <p:nvPr/>
        </p:nvSpPr>
        <p:spPr bwMode="auto">
          <a:xfrm>
            <a:off x="6351515" y="2852936"/>
            <a:ext cx="2108917" cy="1008112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МКЖД №14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907704" y="1815523"/>
            <a:ext cx="448086" cy="38114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ул. Строителей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2350008" y="2167128"/>
            <a:ext cx="2706624" cy="2542032"/>
          </a:xfrm>
          <a:custGeom>
            <a:avLst/>
            <a:gdLst>
              <a:gd name="connsiteX0" fmla="*/ 0 w 2706624"/>
              <a:gd name="connsiteY0" fmla="*/ 822960 h 2542032"/>
              <a:gd name="connsiteX1" fmla="*/ 137160 w 2706624"/>
              <a:gd name="connsiteY1" fmla="*/ 667512 h 2542032"/>
              <a:gd name="connsiteX2" fmla="*/ 338328 w 2706624"/>
              <a:gd name="connsiteY2" fmla="*/ 676656 h 2542032"/>
              <a:gd name="connsiteX3" fmla="*/ 374904 w 2706624"/>
              <a:gd name="connsiteY3" fmla="*/ 1801368 h 2542032"/>
              <a:gd name="connsiteX4" fmla="*/ 173736 w 2706624"/>
              <a:gd name="connsiteY4" fmla="*/ 2542032 h 2542032"/>
              <a:gd name="connsiteX5" fmla="*/ 338328 w 2706624"/>
              <a:gd name="connsiteY5" fmla="*/ 2532888 h 2542032"/>
              <a:gd name="connsiteX6" fmla="*/ 539496 w 2706624"/>
              <a:gd name="connsiteY6" fmla="*/ 1792224 h 2542032"/>
              <a:gd name="connsiteX7" fmla="*/ 493776 w 2706624"/>
              <a:gd name="connsiteY7" fmla="*/ 667512 h 2542032"/>
              <a:gd name="connsiteX8" fmla="*/ 2706624 w 2706624"/>
              <a:gd name="connsiteY8" fmla="*/ 649224 h 2542032"/>
              <a:gd name="connsiteX9" fmla="*/ 2679192 w 2706624"/>
              <a:gd name="connsiteY9" fmla="*/ 256032 h 2542032"/>
              <a:gd name="connsiteX10" fmla="*/ 2377440 w 2706624"/>
              <a:gd name="connsiteY10" fmla="*/ 228600 h 2542032"/>
              <a:gd name="connsiteX11" fmla="*/ 2377440 w 2706624"/>
              <a:gd name="connsiteY11" fmla="*/ 18288 h 2542032"/>
              <a:gd name="connsiteX12" fmla="*/ 2057400 w 2706624"/>
              <a:gd name="connsiteY12" fmla="*/ 18288 h 2542032"/>
              <a:gd name="connsiteX13" fmla="*/ 2057400 w 2706624"/>
              <a:gd name="connsiteY13" fmla="*/ 164592 h 2542032"/>
              <a:gd name="connsiteX14" fmla="*/ 1243584 w 2706624"/>
              <a:gd name="connsiteY14" fmla="*/ 192024 h 2542032"/>
              <a:gd name="connsiteX15" fmla="*/ 1216152 w 2706624"/>
              <a:gd name="connsiteY15" fmla="*/ 9144 h 2542032"/>
              <a:gd name="connsiteX16" fmla="*/ 905256 w 2706624"/>
              <a:gd name="connsiteY16" fmla="*/ 0 h 2542032"/>
              <a:gd name="connsiteX17" fmla="*/ 923544 w 2706624"/>
              <a:gd name="connsiteY17" fmla="*/ 201168 h 2542032"/>
              <a:gd name="connsiteX18" fmla="*/ 210312 w 2706624"/>
              <a:gd name="connsiteY18" fmla="*/ 182880 h 2542032"/>
              <a:gd name="connsiteX19" fmla="*/ 9144 w 2706624"/>
              <a:gd name="connsiteY19" fmla="*/ 36576 h 2542032"/>
              <a:gd name="connsiteX20" fmla="*/ 0 w 2706624"/>
              <a:gd name="connsiteY20" fmla="*/ 768096 h 2542032"/>
              <a:gd name="connsiteX0" fmla="*/ 0 w 2706624"/>
              <a:gd name="connsiteY0" fmla="*/ 822960 h 2542032"/>
              <a:gd name="connsiteX1" fmla="*/ 137160 w 2706624"/>
              <a:gd name="connsiteY1" fmla="*/ 667512 h 2542032"/>
              <a:gd name="connsiteX2" fmla="*/ 338328 w 2706624"/>
              <a:gd name="connsiteY2" fmla="*/ 676656 h 2542032"/>
              <a:gd name="connsiteX3" fmla="*/ 374904 w 2706624"/>
              <a:gd name="connsiteY3" fmla="*/ 1801368 h 2542032"/>
              <a:gd name="connsiteX4" fmla="*/ 173736 w 2706624"/>
              <a:gd name="connsiteY4" fmla="*/ 2542032 h 2542032"/>
              <a:gd name="connsiteX5" fmla="*/ 338328 w 2706624"/>
              <a:gd name="connsiteY5" fmla="*/ 2532888 h 2542032"/>
              <a:gd name="connsiteX6" fmla="*/ 539496 w 2706624"/>
              <a:gd name="connsiteY6" fmla="*/ 1792224 h 2542032"/>
              <a:gd name="connsiteX7" fmla="*/ 493776 w 2706624"/>
              <a:gd name="connsiteY7" fmla="*/ 667512 h 2542032"/>
              <a:gd name="connsiteX8" fmla="*/ 2706624 w 2706624"/>
              <a:gd name="connsiteY8" fmla="*/ 649224 h 2542032"/>
              <a:gd name="connsiteX9" fmla="*/ 2679192 w 2706624"/>
              <a:gd name="connsiteY9" fmla="*/ 256032 h 2542032"/>
              <a:gd name="connsiteX10" fmla="*/ 2377440 w 2706624"/>
              <a:gd name="connsiteY10" fmla="*/ 228600 h 2542032"/>
              <a:gd name="connsiteX11" fmla="*/ 2377440 w 2706624"/>
              <a:gd name="connsiteY11" fmla="*/ 18288 h 2542032"/>
              <a:gd name="connsiteX12" fmla="*/ 2057400 w 2706624"/>
              <a:gd name="connsiteY12" fmla="*/ 18288 h 2542032"/>
              <a:gd name="connsiteX13" fmla="*/ 2057400 w 2706624"/>
              <a:gd name="connsiteY13" fmla="*/ 164592 h 2542032"/>
              <a:gd name="connsiteX14" fmla="*/ 1243584 w 2706624"/>
              <a:gd name="connsiteY14" fmla="*/ 192024 h 2542032"/>
              <a:gd name="connsiteX15" fmla="*/ 1216152 w 2706624"/>
              <a:gd name="connsiteY15" fmla="*/ 9144 h 2542032"/>
              <a:gd name="connsiteX16" fmla="*/ 952881 w 2706624"/>
              <a:gd name="connsiteY16" fmla="*/ 0 h 2542032"/>
              <a:gd name="connsiteX17" fmla="*/ 923544 w 2706624"/>
              <a:gd name="connsiteY17" fmla="*/ 201168 h 2542032"/>
              <a:gd name="connsiteX18" fmla="*/ 210312 w 2706624"/>
              <a:gd name="connsiteY18" fmla="*/ 182880 h 2542032"/>
              <a:gd name="connsiteX19" fmla="*/ 9144 w 2706624"/>
              <a:gd name="connsiteY19" fmla="*/ 36576 h 2542032"/>
              <a:gd name="connsiteX20" fmla="*/ 0 w 2706624"/>
              <a:gd name="connsiteY20" fmla="*/ 768096 h 2542032"/>
              <a:gd name="connsiteX0" fmla="*/ 0 w 2706624"/>
              <a:gd name="connsiteY0" fmla="*/ 822960 h 2542032"/>
              <a:gd name="connsiteX1" fmla="*/ 137160 w 2706624"/>
              <a:gd name="connsiteY1" fmla="*/ 667512 h 2542032"/>
              <a:gd name="connsiteX2" fmla="*/ 338328 w 2706624"/>
              <a:gd name="connsiteY2" fmla="*/ 676656 h 2542032"/>
              <a:gd name="connsiteX3" fmla="*/ 374904 w 2706624"/>
              <a:gd name="connsiteY3" fmla="*/ 1801368 h 2542032"/>
              <a:gd name="connsiteX4" fmla="*/ 173736 w 2706624"/>
              <a:gd name="connsiteY4" fmla="*/ 2542032 h 2542032"/>
              <a:gd name="connsiteX5" fmla="*/ 338328 w 2706624"/>
              <a:gd name="connsiteY5" fmla="*/ 2532888 h 2542032"/>
              <a:gd name="connsiteX6" fmla="*/ 539496 w 2706624"/>
              <a:gd name="connsiteY6" fmla="*/ 1792224 h 2542032"/>
              <a:gd name="connsiteX7" fmla="*/ 493776 w 2706624"/>
              <a:gd name="connsiteY7" fmla="*/ 667512 h 2542032"/>
              <a:gd name="connsiteX8" fmla="*/ 2706624 w 2706624"/>
              <a:gd name="connsiteY8" fmla="*/ 649224 h 2542032"/>
              <a:gd name="connsiteX9" fmla="*/ 2679192 w 2706624"/>
              <a:gd name="connsiteY9" fmla="*/ 256032 h 2542032"/>
              <a:gd name="connsiteX10" fmla="*/ 2377440 w 2706624"/>
              <a:gd name="connsiteY10" fmla="*/ 228600 h 2542032"/>
              <a:gd name="connsiteX11" fmla="*/ 2377440 w 2706624"/>
              <a:gd name="connsiteY11" fmla="*/ 18288 h 2542032"/>
              <a:gd name="connsiteX12" fmla="*/ 2057400 w 2706624"/>
              <a:gd name="connsiteY12" fmla="*/ 18288 h 2542032"/>
              <a:gd name="connsiteX13" fmla="*/ 2057400 w 2706624"/>
              <a:gd name="connsiteY13" fmla="*/ 164592 h 2542032"/>
              <a:gd name="connsiteX14" fmla="*/ 1243584 w 2706624"/>
              <a:gd name="connsiteY14" fmla="*/ 192024 h 2542032"/>
              <a:gd name="connsiteX15" fmla="*/ 1254252 w 2706624"/>
              <a:gd name="connsiteY15" fmla="*/ 9144 h 2542032"/>
              <a:gd name="connsiteX16" fmla="*/ 952881 w 2706624"/>
              <a:gd name="connsiteY16" fmla="*/ 0 h 2542032"/>
              <a:gd name="connsiteX17" fmla="*/ 923544 w 2706624"/>
              <a:gd name="connsiteY17" fmla="*/ 201168 h 2542032"/>
              <a:gd name="connsiteX18" fmla="*/ 210312 w 2706624"/>
              <a:gd name="connsiteY18" fmla="*/ 182880 h 2542032"/>
              <a:gd name="connsiteX19" fmla="*/ 9144 w 2706624"/>
              <a:gd name="connsiteY19" fmla="*/ 36576 h 2542032"/>
              <a:gd name="connsiteX20" fmla="*/ 0 w 2706624"/>
              <a:gd name="connsiteY20" fmla="*/ 768096 h 2542032"/>
              <a:gd name="connsiteX0" fmla="*/ 0 w 2706624"/>
              <a:gd name="connsiteY0" fmla="*/ 822960 h 2542032"/>
              <a:gd name="connsiteX1" fmla="*/ 137160 w 2706624"/>
              <a:gd name="connsiteY1" fmla="*/ 667512 h 2542032"/>
              <a:gd name="connsiteX2" fmla="*/ 338328 w 2706624"/>
              <a:gd name="connsiteY2" fmla="*/ 676656 h 2542032"/>
              <a:gd name="connsiteX3" fmla="*/ 374904 w 2706624"/>
              <a:gd name="connsiteY3" fmla="*/ 1801368 h 2542032"/>
              <a:gd name="connsiteX4" fmla="*/ 173736 w 2706624"/>
              <a:gd name="connsiteY4" fmla="*/ 2542032 h 2542032"/>
              <a:gd name="connsiteX5" fmla="*/ 338328 w 2706624"/>
              <a:gd name="connsiteY5" fmla="*/ 2532888 h 2542032"/>
              <a:gd name="connsiteX6" fmla="*/ 539496 w 2706624"/>
              <a:gd name="connsiteY6" fmla="*/ 1792224 h 2542032"/>
              <a:gd name="connsiteX7" fmla="*/ 493776 w 2706624"/>
              <a:gd name="connsiteY7" fmla="*/ 667512 h 2542032"/>
              <a:gd name="connsiteX8" fmla="*/ 2706624 w 2706624"/>
              <a:gd name="connsiteY8" fmla="*/ 649224 h 2542032"/>
              <a:gd name="connsiteX9" fmla="*/ 2679192 w 2706624"/>
              <a:gd name="connsiteY9" fmla="*/ 256032 h 2542032"/>
              <a:gd name="connsiteX10" fmla="*/ 2377440 w 2706624"/>
              <a:gd name="connsiteY10" fmla="*/ 228600 h 2542032"/>
              <a:gd name="connsiteX11" fmla="*/ 2377440 w 2706624"/>
              <a:gd name="connsiteY11" fmla="*/ 18288 h 2542032"/>
              <a:gd name="connsiteX12" fmla="*/ 2057400 w 2706624"/>
              <a:gd name="connsiteY12" fmla="*/ 18288 h 2542032"/>
              <a:gd name="connsiteX13" fmla="*/ 2076450 w 2706624"/>
              <a:gd name="connsiteY13" fmla="*/ 374142 h 2542032"/>
              <a:gd name="connsiteX14" fmla="*/ 1243584 w 2706624"/>
              <a:gd name="connsiteY14" fmla="*/ 192024 h 2542032"/>
              <a:gd name="connsiteX15" fmla="*/ 1254252 w 2706624"/>
              <a:gd name="connsiteY15" fmla="*/ 9144 h 2542032"/>
              <a:gd name="connsiteX16" fmla="*/ 952881 w 2706624"/>
              <a:gd name="connsiteY16" fmla="*/ 0 h 2542032"/>
              <a:gd name="connsiteX17" fmla="*/ 923544 w 2706624"/>
              <a:gd name="connsiteY17" fmla="*/ 201168 h 2542032"/>
              <a:gd name="connsiteX18" fmla="*/ 210312 w 2706624"/>
              <a:gd name="connsiteY18" fmla="*/ 182880 h 2542032"/>
              <a:gd name="connsiteX19" fmla="*/ 9144 w 2706624"/>
              <a:gd name="connsiteY19" fmla="*/ 36576 h 2542032"/>
              <a:gd name="connsiteX20" fmla="*/ 0 w 2706624"/>
              <a:gd name="connsiteY20" fmla="*/ 768096 h 2542032"/>
              <a:gd name="connsiteX0" fmla="*/ 0 w 2706624"/>
              <a:gd name="connsiteY0" fmla="*/ 822960 h 2542032"/>
              <a:gd name="connsiteX1" fmla="*/ 137160 w 2706624"/>
              <a:gd name="connsiteY1" fmla="*/ 667512 h 2542032"/>
              <a:gd name="connsiteX2" fmla="*/ 338328 w 2706624"/>
              <a:gd name="connsiteY2" fmla="*/ 676656 h 2542032"/>
              <a:gd name="connsiteX3" fmla="*/ 374904 w 2706624"/>
              <a:gd name="connsiteY3" fmla="*/ 1801368 h 2542032"/>
              <a:gd name="connsiteX4" fmla="*/ 173736 w 2706624"/>
              <a:gd name="connsiteY4" fmla="*/ 2542032 h 2542032"/>
              <a:gd name="connsiteX5" fmla="*/ 338328 w 2706624"/>
              <a:gd name="connsiteY5" fmla="*/ 2532888 h 2542032"/>
              <a:gd name="connsiteX6" fmla="*/ 539496 w 2706624"/>
              <a:gd name="connsiteY6" fmla="*/ 1792224 h 2542032"/>
              <a:gd name="connsiteX7" fmla="*/ 493776 w 2706624"/>
              <a:gd name="connsiteY7" fmla="*/ 667512 h 2542032"/>
              <a:gd name="connsiteX8" fmla="*/ 2706624 w 2706624"/>
              <a:gd name="connsiteY8" fmla="*/ 649224 h 2542032"/>
              <a:gd name="connsiteX9" fmla="*/ 2679192 w 2706624"/>
              <a:gd name="connsiteY9" fmla="*/ 256032 h 2542032"/>
              <a:gd name="connsiteX10" fmla="*/ 2377440 w 2706624"/>
              <a:gd name="connsiteY10" fmla="*/ 228600 h 2542032"/>
              <a:gd name="connsiteX11" fmla="*/ 2377440 w 2706624"/>
              <a:gd name="connsiteY11" fmla="*/ 18288 h 2542032"/>
              <a:gd name="connsiteX12" fmla="*/ 2057400 w 2706624"/>
              <a:gd name="connsiteY12" fmla="*/ 18288 h 2542032"/>
              <a:gd name="connsiteX13" fmla="*/ 2076450 w 2706624"/>
              <a:gd name="connsiteY13" fmla="*/ 374142 h 2542032"/>
              <a:gd name="connsiteX14" fmla="*/ 1272159 w 2706624"/>
              <a:gd name="connsiteY14" fmla="*/ 334899 h 2542032"/>
              <a:gd name="connsiteX15" fmla="*/ 1254252 w 2706624"/>
              <a:gd name="connsiteY15" fmla="*/ 9144 h 2542032"/>
              <a:gd name="connsiteX16" fmla="*/ 952881 w 2706624"/>
              <a:gd name="connsiteY16" fmla="*/ 0 h 2542032"/>
              <a:gd name="connsiteX17" fmla="*/ 923544 w 2706624"/>
              <a:gd name="connsiteY17" fmla="*/ 201168 h 2542032"/>
              <a:gd name="connsiteX18" fmla="*/ 210312 w 2706624"/>
              <a:gd name="connsiteY18" fmla="*/ 182880 h 2542032"/>
              <a:gd name="connsiteX19" fmla="*/ 9144 w 2706624"/>
              <a:gd name="connsiteY19" fmla="*/ 36576 h 2542032"/>
              <a:gd name="connsiteX20" fmla="*/ 0 w 2706624"/>
              <a:gd name="connsiteY20" fmla="*/ 768096 h 2542032"/>
              <a:gd name="connsiteX0" fmla="*/ 0 w 2706624"/>
              <a:gd name="connsiteY0" fmla="*/ 822960 h 2542032"/>
              <a:gd name="connsiteX1" fmla="*/ 137160 w 2706624"/>
              <a:gd name="connsiteY1" fmla="*/ 667512 h 2542032"/>
              <a:gd name="connsiteX2" fmla="*/ 338328 w 2706624"/>
              <a:gd name="connsiteY2" fmla="*/ 676656 h 2542032"/>
              <a:gd name="connsiteX3" fmla="*/ 374904 w 2706624"/>
              <a:gd name="connsiteY3" fmla="*/ 1801368 h 2542032"/>
              <a:gd name="connsiteX4" fmla="*/ 173736 w 2706624"/>
              <a:gd name="connsiteY4" fmla="*/ 2542032 h 2542032"/>
              <a:gd name="connsiteX5" fmla="*/ 338328 w 2706624"/>
              <a:gd name="connsiteY5" fmla="*/ 2532888 h 2542032"/>
              <a:gd name="connsiteX6" fmla="*/ 539496 w 2706624"/>
              <a:gd name="connsiteY6" fmla="*/ 1792224 h 2542032"/>
              <a:gd name="connsiteX7" fmla="*/ 493776 w 2706624"/>
              <a:gd name="connsiteY7" fmla="*/ 667512 h 2542032"/>
              <a:gd name="connsiteX8" fmla="*/ 2706624 w 2706624"/>
              <a:gd name="connsiteY8" fmla="*/ 649224 h 2542032"/>
              <a:gd name="connsiteX9" fmla="*/ 2679192 w 2706624"/>
              <a:gd name="connsiteY9" fmla="*/ 256032 h 2542032"/>
              <a:gd name="connsiteX10" fmla="*/ 2377440 w 2706624"/>
              <a:gd name="connsiteY10" fmla="*/ 228600 h 2542032"/>
              <a:gd name="connsiteX11" fmla="*/ 2377440 w 2706624"/>
              <a:gd name="connsiteY11" fmla="*/ 18288 h 2542032"/>
              <a:gd name="connsiteX12" fmla="*/ 2057400 w 2706624"/>
              <a:gd name="connsiteY12" fmla="*/ 18288 h 2542032"/>
              <a:gd name="connsiteX13" fmla="*/ 2076450 w 2706624"/>
              <a:gd name="connsiteY13" fmla="*/ 297942 h 2542032"/>
              <a:gd name="connsiteX14" fmla="*/ 1272159 w 2706624"/>
              <a:gd name="connsiteY14" fmla="*/ 334899 h 2542032"/>
              <a:gd name="connsiteX15" fmla="*/ 1254252 w 2706624"/>
              <a:gd name="connsiteY15" fmla="*/ 9144 h 2542032"/>
              <a:gd name="connsiteX16" fmla="*/ 952881 w 2706624"/>
              <a:gd name="connsiteY16" fmla="*/ 0 h 2542032"/>
              <a:gd name="connsiteX17" fmla="*/ 923544 w 2706624"/>
              <a:gd name="connsiteY17" fmla="*/ 201168 h 2542032"/>
              <a:gd name="connsiteX18" fmla="*/ 210312 w 2706624"/>
              <a:gd name="connsiteY18" fmla="*/ 182880 h 2542032"/>
              <a:gd name="connsiteX19" fmla="*/ 9144 w 2706624"/>
              <a:gd name="connsiteY19" fmla="*/ 36576 h 2542032"/>
              <a:gd name="connsiteX20" fmla="*/ 0 w 2706624"/>
              <a:gd name="connsiteY20" fmla="*/ 768096 h 2542032"/>
              <a:gd name="connsiteX0" fmla="*/ 0 w 2706624"/>
              <a:gd name="connsiteY0" fmla="*/ 822960 h 2542032"/>
              <a:gd name="connsiteX1" fmla="*/ 137160 w 2706624"/>
              <a:gd name="connsiteY1" fmla="*/ 667512 h 2542032"/>
              <a:gd name="connsiteX2" fmla="*/ 338328 w 2706624"/>
              <a:gd name="connsiteY2" fmla="*/ 676656 h 2542032"/>
              <a:gd name="connsiteX3" fmla="*/ 374904 w 2706624"/>
              <a:gd name="connsiteY3" fmla="*/ 1801368 h 2542032"/>
              <a:gd name="connsiteX4" fmla="*/ 173736 w 2706624"/>
              <a:gd name="connsiteY4" fmla="*/ 2542032 h 2542032"/>
              <a:gd name="connsiteX5" fmla="*/ 338328 w 2706624"/>
              <a:gd name="connsiteY5" fmla="*/ 2532888 h 2542032"/>
              <a:gd name="connsiteX6" fmla="*/ 539496 w 2706624"/>
              <a:gd name="connsiteY6" fmla="*/ 1792224 h 2542032"/>
              <a:gd name="connsiteX7" fmla="*/ 493776 w 2706624"/>
              <a:gd name="connsiteY7" fmla="*/ 667512 h 2542032"/>
              <a:gd name="connsiteX8" fmla="*/ 2706624 w 2706624"/>
              <a:gd name="connsiteY8" fmla="*/ 649224 h 2542032"/>
              <a:gd name="connsiteX9" fmla="*/ 2679192 w 2706624"/>
              <a:gd name="connsiteY9" fmla="*/ 256032 h 2542032"/>
              <a:gd name="connsiteX10" fmla="*/ 2377440 w 2706624"/>
              <a:gd name="connsiteY10" fmla="*/ 228600 h 2542032"/>
              <a:gd name="connsiteX11" fmla="*/ 2377440 w 2706624"/>
              <a:gd name="connsiteY11" fmla="*/ 18288 h 2542032"/>
              <a:gd name="connsiteX12" fmla="*/ 2057400 w 2706624"/>
              <a:gd name="connsiteY12" fmla="*/ 18288 h 2542032"/>
              <a:gd name="connsiteX13" fmla="*/ 2076450 w 2706624"/>
              <a:gd name="connsiteY13" fmla="*/ 297942 h 2542032"/>
              <a:gd name="connsiteX14" fmla="*/ 1272159 w 2706624"/>
              <a:gd name="connsiteY14" fmla="*/ 296799 h 2542032"/>
              <a:gd name="connsiteX15" fmla="*/ 1254252 w 2706624"/>
              <a:gd name="connsiteY15" fmla="*/ 9144 h 2542032"/>
              <a:gd name="connsiteX16" fmla="*/ 952881 w 2706624"/>
              <a:gd name="connsiteY16" fmla="*/ 0 h 2542032"/>
              <a:gd name="connsiteX17" fmla="*/ 923544 w 2706624"/>
              <a:gd name="connsiteY17" fmla="*/ 201168 h 2542032"/>
              <a:gd name="connsiteX18" fmla="*/ 210312 w 2706624"/>
              <a:gd name="connsiteY18" fmla="*/ 182880 h 2542032"/>
              <a:gd name="connsiteX19" fmla="*/ 9144 w 2706624"/>
              <a:gd name="connsiteY19" fmla="*/ 36576 h 2542032"/>
              <a:gd name="connsiteX20" fmla="*/ 0 w 2706624"/>
              <a:gd name="connsiteY20" fmla="*/ 768096 h 2542032"/>
              <a:gd name="connsiteX0" fmla="*/ 0 w 2706624"/>
              <a:gd name="connsiteY0" fmla="*/ 822960 h 2542032"/>
              <a:gd name="connsiteX1" fmla="*/ 137160 w 2706624"/>
              <a:gd name="connsiteY1" fmla="*/ 667512 h 2542032"/>
              <a:gd name="connsiteX2" fmla="*/ 338328 w 2706624"/>
              <a:gd name="connsiteY2" fmla="*/ 676656 h 2542032"/>
              <a:gd name="connsiteX3" fmla="*/ 374904 w 2706624"/>
              <a:gd name="connsiteY3" fmla="*/ 1801368 h 2542032"/>
              <a:gd name="connsiteX4" fmla="*/ 173736 w 2706624"/>
              <a:gd name="connsiteY4" fmla="*/ 2542032 h 2542032"/>
              <a:gd name="connsiteX5" fmla="*/ 338328 w 2706624"/>
              <a:gd name="connsiteY5" fmla="*/ 2532888 h 2542032"/>
              <a:gd name="connsiteX6" fmla="*/ 539496 w 2706624"/>
              <a:gd name="connsiteY6" fmla="*/ 1792224 h 2542032"/>
              <a:gd name="connsiteX7" fmla="*/ 493776 w 2706624"/>
              <a:gd name="connsiteY7" fmla="*/ 667512 h 2542032"/>
              <a:gd name="connsiteX8" fmla="*/ 2706624 w 2706624"/>
              <a:gd name="connsiteY8" fmla="*/ 649224 h 2542032"/>
              <a:gd name="connsiteX9" fmla="*/ 2679192 w 2706624"/>
              <a:gd name="connsiteY9" fmla="*/ 256032 h 2542032"/>
              <a:gd name="connsiteX10" fmla="*/ 2377440 w 2706624"/>
              <a:gd name="connsiteY10" fmla="*/ 228600 h 2542032"/>
              <a:gd name="connsiteX11" fmla="*/ 2377440 w 2706624"/>
              <a:gd name="connsiteY11" fmla="*/ 18288 h 2542032"/>
              <a:gd name="connsiteX12" fmla="*/ 2057400 w 2706624"/>
              <a:gd name="connsiteY12" fmla="*/ 18288 h 2542032"/>
              <a:gd name="connsiteX13" fmla="*/ 2076450 w 2706624"/>
              <a:gd name="connsiteY13" fmla="*/ 297942 h 2542032"/>
              <a:gd name="connsiteX14" fmla="*/ 1272159 w 2706624"/>
              <a:gd name="connsiteY14" fmla="*/ 296799 h 2542032"/>
              <a:gd name="connsiteX15" fmla="*/ 1282827 w 2706624"/>
              <a:gd name="connsiteY15" fmla="*/ 9144 h 2542032"/>
              <a:gd name="connsiteX16" fmla="*/ 952881 w 2706624"/>
              <a:gd name="connsiteY16" fmla="*/ 0 h 2542032"/>
              <a:gd name="connsiteX17" fmla="*/ 923544 w 2706624"/>
              <a:gd name="connsiteY17" fmla="*/ 201168 h 2542032"/>
              <a:gd name="connsiteX18" fmla="*/ 210312 w 2706624"/>
              <a:gd name="connsiteY18" fmla="*/ 182880 h 2542032"/>
              <a:gd name="connsiteX19" fmla="*/ 9144 w 2706624"/>
              <a:gd name="connsiteY19" fmla="*/ 36576 h 2542032"/>
              <a:gd name="connsiteX20" fmla="*/ 0 w 2706624"/>
              <a:gd name="connsiteY20" fmla="*/ 768096 h 2542032"/>
              <a:gd name="connsiteX0" fmla="*/ 0 w 2706624"/>
              <a:gd name="connsiteY0" fmla="*/ 822960 h 2542032"/>
              <a:gd name="connsiteX1" fmla="*/ 137160 w 2706624"/>
              <a:gd name="connsiteY1" fmla="*/ 667512 h 2542032"/>
              <a:gd name="connsiteX2" fmla="*/ 338328 w 2706624"/>
              <a:gd name="connsiteY2" fmla="*/ 676656 h 2542032"/>
              <a:gd name="connsiteX3" fmla="*/ 374904 w 2706624"/>
              <a:gd name="connsiteY3" fmla="*/ 1801368 h 2542032"/>
              <a:gd name="connsiteX4" fmla="*/ 173736 w 2706624"/>
              <a:gd name="connsiteY4" fmla="*/ 2542032 h 2542032"/>
              <a:gd name="connsiteX5" fmla="*/ 338328 w 2706624"/>
              <a:gd name="connsiteY5" fmla="*/ 2532888 h 2542032"/>
              <a:gd name="connsiteX6" fmla="*/ 539496 w 2706624"/>
              <a:gd name="connsiteY6" fmla="*/ 1792224 h 2542032"/>
              <a:gd name="connsiteX7" fmla="*/ 493776 w 2706624"/>
              <a:gd name="connsiteY7" fmla="*/ 667512 h 2542032"/>
              <a:gd name="connsiteX8" fmla="*/ 2706624 w 2706624"/>
              <a:gd name="connsiteY8" fmla="*/ 649224 h 2542032"/>
              <a:gd name="connsiteX9" fmla="*/ 2679192 w 2706624"/>
              <a:gd name="connsiteY9" fmla="*/ 256032 h 2542032"/>
              <a:gd name="connsiteX10" fmla="*/ 2377440 w 2706624"/>
              <a:gd name="connsiteY10" fmla="*/ 228600 h 2542032"/>
              <a:gd name="connsiteX11" fmla="*/ 2377440 w 2706624"/>
              <a:gd name="connsiteY11" fmla="*/ 18288 h 2542032"/>
              <a:gd name="connsiteX12" fmla="*/ 2057400 w 2706624"/>
              <a:gd name="connsiteY12" fmla="*/ 18288 h 2542032"/>
              <a:gd name="connsiteX13" fmla="*/ 2076450 w 2706624"/>
              <a:gd name="connsiteY13" fmla="*/ 297942 h 2542032"/>
              <a:gd name="connsiteX14" fmla="*/ 1272159 w 2706624"/>
              <a:gd name="connsiteY14" fmla="*/ 296799 h 2542032"/>
              <a:gd name="connsiteX15" fmla="*/ 1282827 w 2706624"/>
              <a:gd name="connsiteY15" fmla="*/ 9144 h 2542032"/>
              <a:gd name="connsiteX16" fmla="*/ 952881 w 2706624"/>
              <a:gd name="connsiteY16" fmla="*/ 0 h 2542032"/>
              <a:gd name="connsiteX17" fmla="*/ 961644 w 2706624"/>
              <a:gd name="connsiteY17" fmla="*/ 286893 h 2542032"/>
              <a:gd name="connsiteX18" fmla="*/ 210312 w 2706624"/>
              <a:gd name="connsiteY18" fmla="*/ 182880 h 2542032"/>
              <a:gd name="connsiteX19" fmla="*/ 9144 w 2706624"/>
              <a:gd name="connsiteY19" fmla="*/ 36576 h 2542032"/>
              <a:gd name="connsiteX20" fmla="*/ 0 w 2706624"/>
              <a:gd name="connsiteY20" fmla="*/ 768096 h 2542032"/>
              <a:gd name="connsiteX0" fmla="*/ 0 w 2706624"/>
              <a:gd name="connsiteY0" fmla="*/ 822960 h 2542032"/>
              <a:gd name="connsiteX1" fmla="*/ 137160 w 2706624"/>
              <a:gd name="connsiteY1" fmla="*/ 667512 h 2542032"/>
              <a:gd name="connsiteX2" fmla="*/ 338328 w 2706624"/>
              <a:gd name="connsiteY2" fmla="*/ 676656 h 2542032"/>
              <a:gd name="connsiteX3" fmla="*/ 374904 w 2706624"/>
              <a:gd name="connsiteY3" fmla="*/ 1801368 h 2542032"/>
              <a:gd name="connsiteX4" fmla="*/ 173736 w 2706624"/>
              <a:gd name="connsiteY4" fmla="*/ 2542032 h 2542032"/>
              <a:gd name="connsiteX5" fmla="*/ 338328 w 2706624"/>
              <a:gd name="connsiteY5" fmla="*/ 2532888 h 2542032"/>
              <a:gd name="connsiteX6" fmla="*/ 539496 w 2706624"/>
              <a:gd name="connsiteY6" fmla="*/ 1792224 h 2542032"/>
              <a:gd name="connsiteX7" fmla="*/ 493776 w 2706624"/>
              <a:gd name="connsiteY7" fmla="*/ 667512 h 2542032"/>
              <a:gd name="connsiteX8" fmla="*/ 2706624 w 2706624"/>
              <a:gd name="connsiteY8" fmla="*/ 649224 h 2542032"/>
              <a:gd name="connsiteX9" fmla="*/ 2679192 w 2706624"/>
              <a:gd name="connsiteY9" fmla="*/ 256032 h 2542032"/>
              <a:gd name="connsiteX10" fmla="*/ 2377440 w 2706624"/>
              <a:gd name="connsiteY10" fmla="*/ 228600 h 2542032"/>
              <a:gd name="connsiteX11" fmla="*/ 2377440 w 2706624"/>
              <a:gd name="connsiteY11" fmla="*/ 18288 h 2542032"/>
              <a:gd name="connsiteX12" fmla="*/ 2057400 w 2706624"/>
              <a:gd name="connsiteY12" fmla="*/ 18288 h 2542032"/>
              <a:gd name="connsiteX13" fmla="*/ 2076450 w 2706624"/>
              <a:gd name="connsiteY13" fmla="*/ 297942 h 2542032"/>
              <a:gd name="connsiteX14" fmla="*/ 1272159 w 2706624"/>
              <a:gd name="connsiteY14" fmla="*/ 296799 h 2542032"/>
              <a:gd name="connsiteX15" fmla="*/ 1282827 w 2706624"/>
              <a:gd name="connsiteY15" fmla="*/ 9144 h 2542032"/>
              <a:gd name="connsiteX16" fmla="*/ 952881 w 2706624"/>
              <a:gd name="connsiteY16" fmla="*/ 0 h 2542032"/>
              <a:gd name="connsiteX17" fmla="*/ 961644 w 2706624"/>
              <a:gd name="connsiteY17" fmla="*/ 286893 h 2542032"/>
              <a:gd name="connsiteX18" fmla="*/ 200787 w 2706624"/>
              <a:gd name="connsiteY18" fmla="*/ 268605 h 2542032"/>
              <a:gd name="connsiteX19" fmla="*/ 9144 w 2706624"/>
              <a:gd name="connsiteY19" fmla="*/ 36576 h 2542032"/>
              <a:gd name="connsiteX20" fmla="*/ 0 w 2706624"/>
              <a:gd name="connsiteY20" fmla="*/ 768096 h 2542032"/>
              <a:gd name="connsiteX0" fmla="*/ 0 w 2706624"/>
              <a:gd name="connsiteY0" fmla="*/ 822960 h 2542032"/>
              <a:gd name="connsiteX1" fmla="*/ 137160 w 2706624"/>
              <a:gd name="connsiteY1" fmla="*/ 667512 h 2542032"/>
              <a:gd name="connsiteX2" fmla="*/ 338328 w 2706624"/>
              <a:gd name="connsiteY2" fmla="*/ 676656 h 2542032"/>
              <a:gd name="connsiteX3" fmla="*/ 374904 w 2706624"/>
              <a:gd name="connsiteY3" fmla="*/ 1801368 h 2542032"/>
              <a:gd name="connsiteX4" fmla="*/ 173736 w 2706624"/>
              <a:gd name="connsiteY4" fmla="*/ 2542032 h 2542032"/>
              <a:gd name="connsiteX5" fmla="*/ 338328 w 2706624"/>
              <a:gd name="connsiteY5" fmla="*/ 2532888 h 2542032"/>
              <a:gd name="connsiteX6" fmla="*/ 539496 w 2706624"/>
              <a:gd name="connsiteY6" fmla="*/ 1792224 h 2542032"/>
              <a:gd name="connsiteX7" fmla="*/ 493776 w 2706624"/>
              <a:gd name="connsiteY7" fmla="*/ 667512 h 2542032"/>
              <a:gd name="connsiteX8" fmla="*/ 2706624 w 2706624"/>
              <a:gd name="connsiteY8" fmla="*/ 649224 h 2542032"/>
              <a:gd name="connsiteX9" fmla="*/ 2679192 w 2706624"/>
              <a:gd name="connsiteY9" fmla="*/ 256032 h 2542032"/>
              <a:gd name="connsiteX10" fmla="*/ 2377440 w 2706624"/>
              <a:gd name="connsiteY10" fmla="*/ 228600 h 2542032"/>
              <a:gd name="connsiteX11" fmla="*/ 2377440 w 2706624"/>
              <a:gd name="connsiteY11" fmla="*/ 18288 h 2542032"/>
              <a:gd name="connsiteX12" fmla="*/ 2057400 w 2706624"/>
              <a:gd name="connsiteY12" fmla="*/ 18288 h 2542032"/>
              <a:gd name="connsiteX13" fmla="*/ 2076450 w 2706624"/>
              <a:gd name="connsiteY13" fmla="*/ 297942 h 2542032"/>
              <a:gd name="connsiteX14" fmla="*/ 1272159 w 2706624"/>
              <a:gd name="connsiteY14" fmla="*/ 296799 h 2542032"/>
              <a:gd name="connsiteX15" fmla="*/ 1282827 w 2706624"/>
              <a:gd name="connsiteY15" fmla="*/ 9144 h 2542032"/>
              <a:gd name="connsiteX16" fmla="*/ 952881 w 2706624"/>
              <a:gd name="connsiteY16" fmla="*/ 0 h 2542032"/>
              <a:gd name="connsiteX17" fmla="*/ 961644 w 2706624"/>
              <a:gd name="connsiteY17" fmla="*/ 286893 h 2542032"/>
              <a:gd name="connsiteX18" fmla="*/ 200787 w 2706624"/>
              <a:gd name="connsiteY18" fmla="*/ 268605 h 2542032"/>
              <a:gd name="connsiteX19" fmla="*/ 9144 w 2706624"/>
              <a:gd name="connsiteY19" fmla="*/ 169926 h 2542032"/>
              <a:gd name="connsiteX20" fmla="*/ 0 w 2706624"/>
              <a:gd name="connsiteY20" fmla="*/ 768096 h 2542032"/>
              <a:gd name="connsiteX0" fmla="*/ 0 w 2706624"/>
              <a:gd name="connsiteY0" fmla="*/ 822960 h 2542032"/>
              <a:gd name="connsiteX1" fmla="*/ 137160 w 2706624"/>
              <a:gd name="connsiteY1" fmla="*/ 667512 h 2542032"/>
              <a:gd name="connsiteX2" fmla="*/ 338328 w 2706624"/>
              <a:gd name="connsiteY2" fmla="*/ 676656 h 2542032"/>
              <a:gd name="connsiteX3" fmla="*/ 374904 w 2706624"/>
              <a:gd name="connsiteY3" fmla="*/ 1801368 h 2542032"/>
              <a:gd name="connsiteX4" fmla="*/ 173736 w 2706624"/>
              <a:gd name="connsiteY4" fmla="*/ 2542032 h 2542032"/>
              <a:gd name="connsiteX5" fmla="*/ 338328 w 2706624"/>
              <a:gd name="connsiteY5" fmla="*/ 2532888 h 2542032"/>
              <a:gd name="connsiteX6" fmla="*/ 539496 w 2706624"/>
              <a:gd name="connsiteY6" fmla="*/ 1792224 h 2542032"/>
              <a:gd name="connsiteX7" fmla="*/ 493776 w 2706624"/>
              <a:gd name="connsiteY7" fmla="*/ 667512 h 2542032"/>
              <a:gd name="connsiteX8" fmla="*/ 2706624 w 2706624"/>
              <a:gd name="connsiteY8" fmla="*/ 649224 h 2542032"/>
              <a:gd name="connsiteX9" fmla="*/ 2679192 w 2706624"/>
              <a:gd name="connsiteY9" fmla="*/ 256032 h 2542032"/>
              <a:gd name="connsiteX10" fmla="*/ 2377440 w 2706624"/>
              <a:gd name="connsiteY10" fmla="*/ 285750 h 2542032"/>
              <a:gd name="connsiteX11" fmla="*/ 2377440 w 2706624"/>
              <a:gd name="connsiteY11" fmla="*/ 18288 h 2542032"/>
              <a:gd name="connsiteX12" fmla="*/ 2057400 w 2706624"/>
              <a:gd name="connsiteY12" fmla="*/ 18288 h 2542032"/>
              <a:gd name="connsiteX13" fmla="*/ 2076450 w 2706624"/>
              <a:gd name="connsiteY13" fmla="*/ 297942 h 2542032"/>
              <a:gd name="connsiteX14" fmla="*/ 1272159 w 2706624"/>
              <a:gd name="connsiteY14" fmla="*/ 296799 h 2542032"/>
              <a:gd name="connsiteX15" fmla="*/ 1282827 w 2706624"/>
              <a:gd name="connsiteY15" fmla="*/ 9144 h 2542032"/>
              <a:gd name="connsiteX16" fmla="*/ 952881 w 2706624"/>
              <a:gd name="connsiteY16" fmla="*/ 0 h 2542032"/>
              <a:gd name="connsiteX17" fmla="*/ 961644 w 2706624"/>
              <a:gd name="connsiteY17" fmla="*/ 286893 h 2542032"/>
              <a:gd name="connsiteX18" fmla="*/ 200787 w 2706624"/>
              <a:gd name="connsiteY18" fmla="*/ 268605 h 2542032"/>
              <a:gd name="connsiteX19" fmla="*/ 9144 w 2706624"/>
              <a:gd name="connsiteY19" fmla="*/ 169926 h 2542032"/>
              <a:gd name="connsiteX20" fmla="*/ 0 w 2706624"/>
              <a:gd name="connsiteY20" fmla="*/ 768096 h 2542032"/>
              <a:gd name="connsiteX0" fmla="*/ 0 w 2706624"/>
              <a:gd name="connsiteY0" fmla="*/ 822960 h 2542032"/>
              <a:gd name="connsiteX1" fmla="*/ 137160 w 2706624"/>
              <a:gd name="connsiteY1" fmla="*/ 667512 h 2542032"/>
              <a:gd name="connsiteX2" fmla="*/ 338328 w 2706624"/>
              <a:gd name="connsiteY2" fmla="*/ 676656 h 2542032"/>
              <a:gd name="connsiteX3" fmla="*/ 374904 w 2706624"/>
              <a:gd name="connsiteY3" fmla="*/ 1801368 h 2542032"/>
              <a:gd name="connsiteX4" fmla="*/ 173736 w 2706624"/>
              <a:gd name="connsiteY4" fmla="*/ 2542032 h 2542032"/>
              <a:gd name="connsiteX5" fmla="*/ 338328 w 2706624"/>
              <a:gd name="connsiteY5" fmla="*/ 2532888 h 2542032"/>
              <a:gd name="connsiteX6" fmla="*/ 539496 w 2706624"/>
              <a:gd name="connsiteY6" fmla="*/ 1792224 h 2542032"/>
              <a:gd name="connsiteX7" fmla="*/ 493776 w 2706624"/>
              <a:gd name="connsiteY7" fmla="*/ 667512 h 2542032"/>
              <a:gd name="connsiteX8" fmla="*/ 2706624 w 2706624"/>
              <a:gd name="connsiteY8" fmla="*/ 649224 h 2542032"/>
              <a:gd name="connsiteX9" fmla="*/ 2688717 w 2706624"/>
              <a:gd name="connsiteY9" fmla="*/ 313182 h 2542032"/>
              <a:gd name="connsiteX10" fmla="*/ 2377440 w 2706624"/>
              <a:gd name="connsiteY10" fmla="*/ 285750 h 2542032"/>
              <a:gd name="connsiteX11" fmla="*/ 2377440 w 2706624"/>
              <a:gd name="connsiteY11" fmla="*/ 18288 h 2542032"/>
              <a:gd name="connsiteX12" fmla="*/ 2057400 w 2706624"/>
              <a:gd name="connsiteY12" fmla="*/ 18288 h 2542032"/>
              <a:gd name="connsiteX13" fmla="*/ 2076450 w 2706624"/>
              <a:gd name="connsiteY13" fmla="*/ 297942 h 2542032"/>
              <a:gd name="connsiteX14" fmla="*/ 1272159 w 2706624"/>
              <a:gd name="connsiteY14" fmla="*/ 296799 h 2542032"/>
              <a:gd name="connsiteX15" fmla="*/ 1282827 w 2706624"/>
              <a:gd name="connsiteY15" fmla="*/ 9144 h 2542032"/>
              <a:gd name="connsiteX16" fmla="*/ 952881 w 2706624"/>
              <a:gd name="connsiteY16" fmla="*/ 0 h 2542032"/>
              <a:gd name="connsiteX17" fmla="*/ 961644 w 2706624"/>
              <a:gd name="connsiteY17" fmla="*/ 286893 h 2542032"/>
              <a:gd name="connsiteX18" fmla="*/ 200787 w 2706624"/>
              <a:gd name="connsiteY18" fmla="*/ 268605 h 2542032"/>
              <a:gd name="connsiteX19" fmla="*/ 9144 w 2706624"/>
              <a:gd name="connsiteY19" fmla="*/ 169926 h 2542032"/>
              <a:gd name="connsiteX20" fmla="*/ 0 w 2706624"/>
              <a:gd name="connsiteY20" fmla="*/ 768096 h 2542032"/>
              <a:gd name="connsiteX0" fmla="*/ 0 w 2706624"/>
              <a:gd name="connsiteY0" fmla="*/ 822960 h 2542032"/>
              <a:gd name="connsiteX1" fmla="*/ 137160 w 2706624"/>
              <a:gd name="connsiteY1" fmla="*/ 667512 h 2542032"/>
              <a:gd name="connsiteX2" fmla="*/ 338328 w 2706624"/>
              <a:gd name="connsiteY2" fmla="*/ 676656 h 2542032"/>
              <a:gd name="connsiteX3" fmla="*/ 374904 w 2706624"/>
              <a:gd name="connsiteY3" fmla="*/ 1801368 h 2542032"/>
              <a:gd name="connsiteX4" fmla="*/ 173736 w 2706624"/>
              <a:gd name="connsiteY4" fmla="*/ 2542032 h 2542032"/>
              <a:gd name="connsiteX5" fmla="*/ 338328 w 2706624"/>
              <a:gd name="connsiteY5" fmla="*/ 2532888 h 2542032"/>
              <a:gd name="connsiteX6" fmla="*/ 539496 w 2706624"/>
              <a:gd name="connsiteY6" fmla="*/ 1792224 h 2542032"/>
              <a:gd name="connsiteX7" fmla="*/ 493776 w 2706624"/>
              <a:gd name="connsiteY7" fmla="*/ 667512 h 2542032"/>
              <a:gd name="connsiteX8" fmla="*/ 2706624 w 2706624"/>
              <a:gd name="connsiteY8" fmla="*/ 649224 h 2542032"/>
              <a:gd name="connsiteX9" fmla="*/ 2688717 w 2706624"/>
              <a:gd name="connsiteY9" fmla="*/ 275082 h 2542032"/>
              <a:gd name="connsiteX10" fmla="*/ 2377440 w 2706624"/>
              <a:gd name="connsiteY10" fmla="*/ 285750 h 2542032"/>
              <a:gd name="connsiteX11" fmla="*/ 2377440 w 2706624"/>
              <a:gd name="connsiteY11" fmla="*/ 18288 h 2542032"/>
              <a:gd name="connsiteX12" fmla="*/ 2057400 w 2706624"/>
              <a:gd name="connsiteY12" fmla="*/ 18288 h 2542032"/>
              <a:gd name="connsiteX13" fmla="*/ 2076450 w 2706624"/>
              <a:gd name="connsiteY13" fmla="*/ 297942 h 2542032"/>
              <a:gd name="connsiteX14" fmla="*/ 1272159 w 2706624"/>
              <a:gd name="connsiteY14" fmla="*/ 296799 h 2542032"/>
              <a:gd name="connsiteX15" fmla="*/ 1282827 w 2706624"/>
              <a:gd name="connsiteY15" fmla="*/ 9144 h 2542032"/>
              <a:gd name="connsiteX16" fmla="*/ 952881 w 2706624"/>
              <a:gd name="connsiteY16" fmla="*/ 0 h 2542032"/>
              <a:gd name="connsiteX17" fmla="*/ 961644 w 2706624"/>
              <a:gd name="connsiteY17" fmla="*/ 286893 h 2542032"/>
              <a:gd name="connsiteX18" fmla="*/ 200787 w 2706624"/>
              <a:gd name="connsiteY18" fmla="*/ 268605 h 2542032"/>
              <a:gd name="connsiteX19" fmla="*/ 9144 w 2706624"/>
              <a:gd name="connsiteY19" fmla="*/ 169926 h 2542032"/>
              <a:gd name="connsiteX20" fmla="*/ 0 w 2706624"/>
              <a:gd name="connsiteY20" fmla="*/ 768096 h 254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06624" h="2542032">
                <a:moveTo>
                  <a:pt x="0" y="822960"/>
                </a:moveTo>
                <a:lnTo>
                  <a:pt x="137160" y="667512"/>
                </a:lnTo>
                <a:lnTo>
                  <a:pt x="338328" y="676656"/>
                </a:lnTo>
                <a:lnTo>
                  <a:pt x="374904" y="1801368"/>
                </a:lnTo>
                <a:lnTo>
                  <a:pt x="173736" y="2542032"/>
                </a:lnTo>
                <a:lnTo>
                  <a:pt x="338328" y="2532888"/>
                </a:lnTo>
                <a:lnTo>
                  <a:pt x="539496" y="1792224"/>
                </a:lnTo>
                <a:lnTo>
                  <a:pt x="493776" y="667512"/>
                </a:lnTo>
                <a:lnTo>
                  <a:pt x="2706624" y="649224"/>
                </a:lnTo>
                <a:lnTo>
                  <a:pt x="2688717" y="275082"/>
                </a:lnTo>
                <a:lnTo>
                  <a:pt x="2377440" y="285750"/>
                </a:lnTo>
                <a:lnTo>
                  <a:pt x="2377440" y="18288"/>
                </a:lnTo>
                <a:lnTo>
                  <a:pt x="2057400" y="18288"/>
                </a:lnTo>
                <a:lnTo>
                  <a:pt x="2076450" y="297942"/>
                </a:lnTo>
                <a:lnTo>
                  <a:pt x="1272159" y="296799"/>
                </a:lnTo>
                <a:lnTo>
                  <a:pt x="1282827" y="9144"/>
                </a:lnTo>
                <a:lnTo>
                  <a:pt x="952881" y="0"/>
                </a:lnTo>
                <a:lnTo>
                  <a:pt x="961644" y="286893"/>
                </a:lnTo>
                <a:lnTo>
                  <a:pt x="200787" y="268605"/>
                </a:lnTo>
                <a:lnTo>
                  <a:pt x="9144" y="169926"/>
                </a:lnTo>
                <a:lnTo>
                  <a:pt x="0" y="768096"/>
                </a:lnTo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7" name="Группа 66"/>
          <p:cNvGrpSpPr/>
          <p:nvPr/>
        </p:nvGrpSpPr>
        <p:grpSpPr>
          <a:xfrm rot="5400000">
            <a:off x="4139952" y="2204864"/>
            <a:ext cx="360040" cy="72008"/>
            <a:chOff x="7236296" y="2132856"/>
            <a:chExt cx="360040" cy="72008"/>
          </a:xfrm>
        </p:grpSpPr>
        <p:sp>
          <p:nvSpPr>
            <p:cNvPr id="68" name="Овал 67"/>
            <p:cNvSpPr/>
            <p:nvPr/>
          </p:nvSpPr>
          <p:spPr>
            <a:xfrm>
              <a:off x="7236296" y="2132856"/>
              <a:ext cx="45719" cy="45719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7336556" y="2132856"/>
              <a:ext cx="259780" cy="72008"/>
            </a:xfrm>
            <a:prstGeom prst="rect">
              <a:avLst/>
            </a:prstGeom>
            <a:solidFill>
              <a:srgbClr val="0000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 rot="5231676">
            <a:off x="3588994" y="2203317"/>
            <a:ext cx="360040" cy="72008"/>
            <a:chOff x="7236296" y="2132856"/>
            <a:chExt cx="360040" cy="72008"/>
          </a:xfrm>
        </p:grpSpPr>
        <p:sp>
          <p:nvSpPr>
            <p:cNvPr id="71" name="Овал 70"/>
            <p:cNvSpPr/>
            <p:nvPr/>
          </p:nvSpPr>
          <p:spPr>
            <a:xfrm>
              <a:off x="7236296" y="2132856"/>
              <a:ext cx="45719" cy="45719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7336556" y="2132856"/>
              <a:ext cx="259780" cy="72008"/>
            </a:xfrm>
            <a:prstGeom prst="rect">
              <a:avLst/>
            </a:prstGeom>
            <a:solidFill>
              <a:srgbClr val="0000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3" name="Прямоугольник 72"/>
          <p:cNvSpPr/>
          <p:nvPr/>
        </p:nvSpPr>
        <p:spPr>
          <a:xfrm>
            <a:off x="5059544" y="2636912"/>
            <a:ext cx="1270820" cy="203723"/>
          </a:xfrm>
          <a:prstGeom prst="rect">
            <a:avLst/>
          </a:prstGeom>
          <a:pattFill prst="dkUpDiag">
            <a:fgClr>
              <a:schemeClr val="accent1">
                <a:lumMod val="75000"/>
              </a:schemeClr>
            </a:fgClr>
            <a:bgClr>
              <a:schemeClr val="bg1"/>
            </a:bgClr>
          </a:patt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6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">
      <a:dk1>
        <a:srgbClr val="4D4D4D"/>
      </a:dk1>
      <a:lt1>
        <a:srgbClr val="FFFFFF"/>
      </a:lt1>
      <a:dk2>
        <a:srgbClr val="4D4D4D"/>
      </a:dk2>
      <a:lt2>
        <a:srgbClr val="CC0000"/>
      </a:lt2>
      <a:accent1>
        <a:srgbClr val="FF9933"/>
      </a:accent1>
      <a:accent2>
        <a:srgbClr val="009900"/>
      </a:accent2>
      <a:accent3>
        <a:srgbClr val="FFFFFF"/>
      </a:accent3>
      <a:accent4>
        <a:srgbClr val="404040"/>
      </a:accent4>
      <a:accent5>
        <a:srgbClr val="FFCAAD"/>
      </a:accent5>
      <a:accent6>
        <a:srgbClr val="008A00"/>
      </a:accent6>
      <a:hlink>
        <a:srgbClr val="3366FF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2583C0"/>
        </a:lt2>
        <a:accent1>
          <a:srgbClr val="35AEE3"/>
        </a:accent1>
        <a:accent2>
          <a:srgbClr val="FCB13C"/>
        </a:accent2>
        <a:accent3>
          <a:srgbClr val="FFFFFF"/>
        </a:accent3>
        <a:accent4>
          <a:srgbClr val="404040"/>
        </a:accent4>
        <a:accent5>
          <a:srgbClr val="AED3EF"/>
        </a:accent5>
        <a:accent6>
          <a:srgbClr val="E4A035"/>
        </a:accent6>
        <a:hlink>
          <a:srgbClr val="F15F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2583C0"/>
        </a:lt2>
        <a:accent1>
          <a:srgbClr val="2994CC"/>
        </a:accent1>
        <a:accent2>
          <a:srgbClr val="2E9FD7"/>
        </a:accent2>
        <a:accent3>
          <a:srgbClr val="FFFFFF"/>
        </a:accent3>
        <a:accent4>
          <a:srgbClr val="404040"/>
        </a:accent4>
        <a:accent5>
          <a:srgbClr val="ACC8E2"/>
        </a:accent5>
        <a:accent6>
          <a:srgbClr val="2990C3"/>
        </a:accent6>
        <a:hlink>
          <a:srgbClr val="35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F15F23"/>
        </a:lt2>
        <a:accent1>
          <a:srgbClr val="F47D2B"/>
        </a:accent1>
        <a:accent2>
          <a:srgbClr val="F69230"/>
        </a:accent2>
        <a:accent3>
          <a:srgbClr val="FFFFFF"/>
        </a:accent3>
        <a:accent4>
          <a:srgbClr val="404040"/>
        </a:accent4>
        <a:accent5>
          <a:srgbClr val="F8BFAC"/>
        </a:accent5>
        <a:accent6>
          <a:srgbClr val="DF842A"/>
        </a:accent6>
        <a:hlink>
          <a:srgbClr val="FCB13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1706</TotalTime>
  <Words>404</Words>
  <Application>Microsoft Office PowerPoint</Application>
  <PresentationFormat>Экран (4:3)</PresentationFormat>
  <Paragraphs>59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powerpoint-template</vt:lpstr>
      <vt:lpstr>ДИЗАЙН-ПРОЕКТ  благоустройства дворовой территории в г. Починке   во втором полугодии  2018 года</vt:lpstr>
      <vt:lpstr>Презентация PowerPoint</vt:lpstr>
      <vt:lpstr>Презентация PowerPoint</vt:lpstr>
      <vt:lpstr>Примерная визуализация объектов благоустройства, планируемых к размещению на дворовой территории при комплексном благоустройстве</vt:lpstr>
      <vt:lpstr>Схема расположения многоквартирных домов  (ул. Строителей, д.12, д.14)</vt:lpstr>
      <vt:lpstr>Визуализация в виде фотографии предполагаемой к благоустройству территории (настоящее время)  (ул. Строителей, д.12, д.14)</vt:lpstr>
      <vt:lpstr>Текстовое описание мероприятий по благоустройству  (ул. Строителей, д.12, д.14)</vt:lpstr>
      <vt:lpstr>Схема планировки территории и расстановки объектов благоустройства (ул. Строителей, д.12, д.14)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ДИЗАЙН-ПРОЕКТ</dc:title>
  <dc:creator>user</dc:creator>
  <cp:lastModifiedBy>Шевчук Ирина Ивановна</cp:lastModifiedBy>
  <cp:revision>100</cp:revision>
  <dcterms:created xsi:type="dcterms:W3CDTF">2018-02-01T09:06:16Z</dcterms:created>
  <dcterms:modified xsi:type="dcterms:W3CDTF">2018-09-12T07:12:12Z</dcterms:modified>
</cp:coreProperties>
</file>