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7" r:id="rId13"/>
    <p:sldId id="269" r:id="rId14"/>
    <p:sldId id="270" r:id="rId15"/>
    <p:sldId id="264" r:id="rId16"/>
    <p:sldId id="276" r:id="rId17"/>
    <p:sldId id="272" r:id="rId18"/>
    <p:sldId id="274" r:id="rId19"/>
    <p:sldId id="275" r:id="rId20"/>
    <p:sldId id="277" r:id="rId21"/>
    <p:sldId id="278" r:id="rId22"/>
    <p:sldId id="280" r:id="rId23"/>
    <p:sldId id="273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87" r:id="rId35"/>
    <p:sldId id="291" r:id="rId36"/>
    <p:sldId id="297" r:id="rId37"/>
    <p:sldId id="298" r:id="rId38"/>
    <p:sldId id="296" r:id="rId39"/>
    <p:sldId id="294" r:id="rId40"/>
    <p:sldId id="292" r:id="rId41"/>
    <p:sldId id="29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6875"/>
    <a:srgbClr val="EBA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>
        <p:scale>
          <a:sx n="75" d="100"/>
          <a:sy n="75" d="100"/>
        </p:scale>
        <p:origin x="-1770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823333"/>
            <a:ext cx="7812361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работы с молодежью на территории муниципального образования </a:t>
            </a: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Починковский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район» Смоленской области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48680"/>
            <a:ext cx="271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Военно-спортивная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игра «зарница»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C:\Users\user\Desktop\доклад главы\Образование\Сборы_Зарница\DSC_0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40" y="332657"/>
            <a:ext cx="5724636" cy="381642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доклад главы\Образование\Сборы_Зарница\DSC_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2" y="3460320"/>
            <a:ext cx="4592538" cy="306169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оклад главы\Образование\Сборы_Зарница\DSCF0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222790" cy="241709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доклад главы\Патриотика\9 м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176464" cy="276618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доклад главы\Патриотика\9 мая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789041"/>
            <a:ext cx="4022631" cy="266429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доклад главы\Патриотика\9 мая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07" y="1643740"/>
            <a:ext cx="4103635" cy="271794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80112" y="5292497"/>
            <a:ext cx="280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победы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доклад главы\Патриотика\День фла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49123" cy="506627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2664" y="6053226"/>
            <a:ext cx="39457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государственного флага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доклад главы\Патриотика\День неизвестного солда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480720" cy="335373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доклад главы\Патриотика\Световая проекция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867497" cy="21754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доклад главы\Патриотика\Световая проекц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1"/>
            <a:ext cx="3867498" cy="21754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7569" y="6197242"/>
            <a:ext cx="36582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неизвестного солдата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доклад главы\Патриотика\23 фев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943"/>
            <a:ext cx="4103686" cy="271800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доклад главы\Патриотика\23 фе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/>
          <a:stretch/>
        </p:blipFill>
        <p:spPr bwMode="auto">
          <a:xfrm>
            <a:off x="330359" y="3284984"/>
            <a:ext cx="5681801" cy="328975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доклад главы\Патриотика\23 фев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97" y="278943"/>
            <a:ext cx="4094567" cy="271197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96743" y="4529753"/>
            <a:ext cx="27677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защитника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отечества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2276872"/>
            <a:ext cx="74653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2020 год Указом Президента 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Российской Федерации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объявлен Годом памяти и славы в 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ознаменование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75-летия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Победы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доклад главы\Онлайн акции\i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662"/>
            <a:ext cx="3672408" cy="275430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доклад главы\Онлайн акции\i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744416" cy="280831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доклад главы\Онлайн акции\i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0616"/>
            <a:ext cx="4188516" cy="558468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47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доклад главы\Патриотика\Цветы памяти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8"/>
          <a:stretch/>
        </p:blipFill>
        <p:spPr bwMode="auto">
          <a:xfrm>
            <a:off x="4120970" y="1676524"/>
            <a:ext cx="4627494" cy="499283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доклад главы\Патриотика\Цветы памяти.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750086" cy="269535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доклад главы\Патриотика\Цветы памят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5285"/>
          <a:stretch/>
        </p:blipFill>
        <p:spPr bwMode="auto">
          <a:xfrm>
            <a:off x="395536" y="3434432"/>
            <a:ext cx="3314700" cy="281064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76256" y="542870"/>
            <a:ext cx="13628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Цветы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памяти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631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доклад главы\Онлайн акции\i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192688" cy="348338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доклад главы\Онлайн акции\i (1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34546"/>
            <a:ext cx="6192688" cy="236280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31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доклад главы\Онлайн акции\i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764704"/>
            <a:ext cx="4050450" cy="5400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доклад главы\Онлайн акции\i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22" y="764704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31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21739"/>
            <a:ext cx="78123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Администрация района: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46565"/>
            <a:ext cx="2411761" cy="646331"/>
          </a:xfrm>
          <a:prstGeom prst="rect">
            <a:avLst/>
          </a:prstGeom>
          <a:solidFill>
            <a:srgbClr val="EBAC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Администрации сельских поселений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2793702"/>
            <a:ext cx="252028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Организации и учреждения </a:t>
            </a:r>
            <a:r>
              <a:rPr lang="ru-RU" dirty="0" err="1"/>
              <a:t>П</a:t>
            </a:r>
            <a:r>
              <a:rPr lang="ru-RU" dirty="0" err="1" smtClean="0"/>
              <a:t>очинковского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077072"/>
            <a:ext cx="2376264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Образовательные организации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3212976"/>
            <a:ext cx="2016224" cy="646331"/>
          </a:xfrm>
          <a:prstGeom prst="rect">
            <a:avLst/>
          </a:prstGeom>
          <a:solidFill>
            <a:srgbClr val="C268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Учреждения культуры и спорта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1916832"/>
            <a:ext cx="230425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Совет </a:t>
            </a:r>
            <a:r>
              <a:rPr lang="ru-RU" dirty="0" smtClean="0"/>
              <a:t>ветеранов и общественные организации района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367644" y="5086925"/>
            <a:ext cx="205222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Починковское</a:t>
            </a:r>
            <a:r>
              <a:rPr lang="ru-RU" dirty="0"/>
              <a:t> Б</a:t>
            </a:r>
            <a:r>
              <a:rPr lang="ru-RU" dirty="0" smtClean="0"/>
              <a:t>лагочиние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5877272"/>
            <a:ext cx="25202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Муниципальный волонтерский </a:t>
            </a:r>
            <a:r>
              <a:rPr lang="ru-RU" dirty="0" smtClean="0"/>
              <a:t>штаб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300192" y="4233862"/>
            <a:ext cx="1656184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Молодежный </a:t>
            </a:r>
            <a:r>
              <a:rPr lang="ru-RU" dirty="0" smtClean="0"/>
              <a:t>совет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76056" y="5877272"/>
            <a:ext cx="208823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Шаталовский</a:t>
            </a:r>
            <a:r>
              <a:rPr lang="ru-RU" dirty="0"/>
              <a:t> военный </a:t>
            </a:r>
            <a:r>
              <a:rPr lang="ru-RU" dirty="0" smtClean="0"/>
              <a:t>гарнизон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976156" y="5086925"/>
            <a:ext cx="198022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Поисковый отряд «Факел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2807298" y="1052736"/>
            <a:ext cx="61257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969568" y="1052736"/>
            <a:ext cx="66632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203848" y="1052736"/>
            <a:ext cx="72008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419872" y="1052736"/>
            <a:ext cx="756084" cy="3827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 flipH="1">
            <a:off x="3923928" y="1052736"/>
            <a:ext cx="504056" cy="482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Прямая со стрелкой 1033"/>
          <p:cNvCxnSpPr/>
          <p:nvPr/>
        </p:nvCxnSpPr>
        <p:spPr>
          <a:xfrm>
            <a:off x="4716016" y="1052736"/>
            <a:ext cx="576064" cy="482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/>
          <p:nvPr/>
        </p:nvCxnSpPr>
        <p:spPr>
          <a:xfrm>
            <a:off x="5004048" y="1052736"/>
            <a:ext cx="972108" cy="3827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 стрелкой 1037"/>
          <p:cNvCxnSpPr/>
          <p:nvPr/>
        </p:nvCxnSpPr>
        <p:spPr>
          <a:xfrm>
            <a:off x="5292080" y="1052736"/>
            <a:ext cx="1008112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 стрелкой 1039"/>
          <p:cNvCxnSpPr/>
          <p:nvPr/>
        </p:nvCxnSpPr>
        <p:spPr>
          <a:xfrm>
            <a:off x="5490102" y="1052736"/>
            <a:ext cx="1026114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Прямая со стрелкой 1041"/>
          <p:cNvCxnSpPr/>
          <p:nvPr/>
        </p:nvCxnSpPr>
        <p:spPr>
          <a:xfrm>
            <a:off x="5796136" y="1052736"/>
            <a:ext cx="720080" cy="793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8321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доклад главы\Волонтерство\fotoram-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6264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332656"/>
            <a:ext cx="15279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«сад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Памяти»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Users\user\Desktop\Сад Памя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36" y="332656"/>
            <a:ext cx="3084140" cy="20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94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доклад главы\Патриотика\Обл фест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89" y="3356992"/>
            <a:ext cx="4692391" cy="310792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доклад главы\Патриотика\Обл фес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27"/>
            <a:ext cx="5544616" cy="367238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доклад главы\Патриотика\Обл фест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8"/>
          <a:stretch/>
        </p:blipFill>
        <p:spPr bwMode="auto">
          <a:xfrm>
            <a:off x="4932040" y="338953"/>
            <a:ext cx="3906985" cy="229795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00" y="5157192"/>
            <a:ext cx="31064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 песнях военных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желание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жизни»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294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доклад главы\Патриотика\Чистое небо Росс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7" y="1196752"/>
            <a:ext cx="6305681" cy="417646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доклад главы\Патриотика\Чистое небо России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30039" r="4062"/>
          <a:stretch/>
        </p:blipFill>
        <p:spPr bwMode="auto">
          <a:xfrm>
            <a:off x="4427984" y="260648"/>
            <a:ext cx="4381500" cy="230251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2866" y="5877272"/>
            <a:ext cx="35175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«Чистое небо России»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294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доклад главы\Онлайн ак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4" y="391124"/>
            <a:ext cx="4242522" cy="318189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доклад главы\Онлайн акции\i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7482"/>
            <a:ext cx="3644701" cy="273352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user\Desktop\доклад главы\Онлайн акции\i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6" y="3862945"/>
            <a:ext cx="3667348" cy="275051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08742" y="4758243"/>
            <a:ext cx="23151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«я рисую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победы»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631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доклад главы\Онлайн акции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6320"/>
            <a:ext cx="3642705" cy="51125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доклад главы\Онлайн акции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6320"/>
            <a:ext cx="3834426" cy="51125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86225" y="6165304"/>
            <a:ext cx="29419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«письма победы»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294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доклад главы\Онлайн акции\i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92" y="261144"/>
            <a:ext cx="3186354" cy="424847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доклад главы\Онлайн акции\i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1144"/>
            <a:ext cx="3811098" cy="508146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доклад главы\Онлайн акции\i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5064"/>
            <a:ext cx="3778393" cy="262716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5731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доклад главы\Патриотика\Наша Добрая Смоленщ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8342"/>
            <a:ext cx="6912926" cy="457866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оклад главы\Патриотика\НД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5177"/>
            <a:ext cx="3488556" cy="231783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94595" y="6207695"/>
            <a:ext cx="4590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«наша добрая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смоленщина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3" name="Picture 5" descr="C:\Users\user\Desktop\DSC_1622-1800x10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/>
          <a:stretch/>
        </p:blipFill>
        <p:spPr bwMode="auto">
          <a:xfrm>
            <a:off x="1007360" y="3695656"/>
            <a:ext cx="3428775" cy="230735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5731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зажг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15084"/>
            <a:ext cx="4177348" cy="33123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заж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1" y="388267"/>
            <a:ext cx="3982357" cy="321286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зажг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744416" cy="321915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77023" y="4758243"/>
            <a:ext cx="2163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«Зажги свою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Звезду»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5731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404664"/>
            <a:ext cx="83827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талантливой молодежи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user\Downloads\tvardov_2020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8" y="1628799"/>
            <a:ext cx="6750752" cy="432048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5731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344850"/>
            <a:ext cx="5665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Спортивное воспитание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C:\Users\user\Downloads\IMG_46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1"/>
          <a:stretch/>
        </p:blipFill>
        <p:spPr bwMode="auto">
          <a:xfrm>
            <a:off x="1858996" y="2827387"/>
            <a:ext cx="5305292" cy="333791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спорт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60077"/>
            <a:ext cx="2625230" cy="196892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спорт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2890"/>
            <a:ext cx="2472997" cy="185474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спор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32" y="1633735"/>
            <a:ext cx="2669348" cy="177887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2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1030" y="476672"/>
            <a:ext cx="7013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Муниципальные программы: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484784"/>
            <a:ext cx="57606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- «Молодежная политика»; </a:t>
            </a:r>
          </a:p>
          <a:p>
            <a:r>
              <a:rPr lang="ru-RU" sz="2800" dirty="0"/>
              <a:t>- «Патриотическое воспитание»;</a:t>
            </a:r>
          </a:p>
          <a:p>
            <a:r>
              <a:rPr lang="ru-RU" sz="2800" dirty="0"/>
              <a:t>- «Комплексные меры по профилактике правонарушений среди детей и молодёжи»;  </a:t>
            </a:r>
          </a:p>
          <a:p>
            <a:r>
              <a:rPr lang="ru-RU" sz="2800" dirty="0"/>
              <a:t>- «Комплексные меры противодействия злоупотреблению наркотиками и их незаконному обороту», </a:t>
            </a:r>
          </a:p>
          <a:p>
            <a:r>
              <a:rPr lang="ru-RU" sz="2800" dirty="0"/>
              <a:t>- «Развитие системы образования в </a:t>
            </a:r>
            <a:r>
              <a:rPr lang="ru-RU" sz="2800" dirty="0" err="1"/>
              <a:t>Починковском</a:t>
            </a:r>
            <a:r>
              <a:rPr lang="ru-RU" sz="2800" dirty="0"/>
              <a:t> районе Смоленской области</a:t>
            </a:r>
            <a:r>
              <a:rPr lang="ru-RU" sz="2800" dirty="0" smtClean="0"/>
              <a:t>».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88181" y="404664"/>
            <a:ext cx="6541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Волонтерская деятельность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доклад главы\Волонтерство\AMxV9ATf1X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701524" cy="496855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2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оклад главы\Волонтерство\2LFjjb_8r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0" y="555104"/>
            <a:ext cx="4286250" cy="57150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оклад главы\Волонтерство\NucNbbxaCEk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128459" cy="309634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оклад главы\Волонтерство\uF0ItXBGGn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6"/>
          <a:stretch/>
        </p:blipFill>
        <p:spPr bwMode="auto">
          <a:xfrm>
            <a:off x="5436096" y="3645024"/>
            <a:ext cx="2673297" cy="276182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417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доклад главы\Волонтерство\H-xJMYeNk2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4370559" cy="324036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оклад главы\Волонтерство\cqm0BVkYZ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6385"/>
            <a:ext cx="3647051" cy="486273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оклад главы\Волонтерство\lEFiEfWYA_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/>
          <a:stretch/>
        </p:blipFill>
        <p:spPr bwMode="auto">
          <a:xfrm>
            <a:off x="1757906" y="3225800"/>
            <a:ext cx="2670078" cy="338688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417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доклад главы\Волонтерство\xqwbIkyT_n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12"/>
            <a:ext cx="3378036" cy="450404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оклад главы\Волонтерство\Tl6PRhC1G7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52" y="365112"/>
            <a:ext cx="4469227" cy="335192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оклад главы\Волонтерство\-dR5OdxNIkY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3971595" cy="297869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417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доклад главы\Фотоотчет Блокадный хлеб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4" y="1638362"/>
            <a:ext cx="4731312" cy="354848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доклад главы\Фотоотчет Блокадный хлеб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963"/>
            <a:ext cx="2746327" cy="183088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доклад главы\Фотоотчет Блокадный хлеб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9963"/>
            <a:ext cx="2746548" cy="183088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доклад главы\Фотоотчет Блокадный хлеб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5296"/>
            <a:ext cx="2738549" cy="182555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доклад главы\Фотоотчет Блокадный хлеб\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746327" cy="205974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доклад главы\Фотоотчет Блокадный хлеб\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08151"/>
            <a:ext cx="3047876" cy="203272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доклад главы\Фотоотчет Блокадный хлеб\Блокадный хлеб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14328"/>
            <a:ext cx="2644032" cy="198302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82009" y="2958043"/>
            <a:ext cx="30492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«блокадный хлеб»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12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0072" y="4653136"/>
            <a:ext cx="2304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«#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Мывместе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E:\Доклад Главы\Пакеты\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215"/>
            <a:ext cx="2204821" cy="2939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оклад Главы\Пакеты\20200423_121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55" y="2747829"/>
            <a:ext cx="2509100" cy="334546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оклад Главы\Пакеты\20200630_162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2208274" cy="294428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Доклад Главы\Пакеты\IMG-20200423-WA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89" y="980728"/>
            <a:ext cx="2188967" cy="291862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35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88224" y="4653136"/>
            <a:ext cx="2304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«#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Мывместе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E:\Доклад Главы\Пакеты\WhatsApp Image 2020-06-26 at 10.27.17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149873" cy="627588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оклад Главы\Пакеты\DSC_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343400" cy="29031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Доклад Главы\Пакеты\IMG-20200423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64190"/>
            <a:ext cx="2304256" cy="307234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587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63888" y="5847655"/>
            <a:ext cx="36724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«#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Мывместе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C:\Users\user\Downloads\Мы вмест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6371091" cy="424847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67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доклад главы\Волонтерство\9VBmonBnd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32656"/>
            <a:ext cx="3744416" cy="280831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оклад главы\Волонтерство\Tp3k1Fh4d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5" y="1340768"/>
            <a:ext cx="4512501" cy="338437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доклад главы\Волонтерство\ubIM4I5EA6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3739091"/>
            <a:ext cx="3744416" cy="280831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64558" y="5157192"/>
            <a:ext cx="23602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«волонтеры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Конституции»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900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7584" y="4820959"/>
            <a:ext cx="252028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5264040"/>
            <a:ext cx="2376264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4820959"/>
            <a:ext cx="1728192" cy="9843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3284984"/>
            <a:ext cx="2016224" cy="10081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212976"/>
            <a:ext cx="255577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32656"/>
            <a:ext cx="78123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молодежью, находящейся в трудной жизненной ситуации 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212976"/>
            <a:ext cx="2699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онсультативная </a:t>
            </a:r>
            <a:r>
              <a:rPr lang="ru-RU" dirty="0"/>
              <a:t>помощь, помощь в оформлении пособий и других выплат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820959"/>
            <a:ext cx="252028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редоставление </a:t>
            </a:r>
            <a:r>
              <a:rPr lang="ru-RU" dirty="0"/>
              <a:t>мест в дошкольных образовательных организациях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5264040"/>
            <a:ext cx="2376264" cy="14773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Постановка </a:t>
            </a:r>
            <a:r>
              <a:rPr lang="ru-RU" dirty="0"/>
              <a:t>на учет в Центре занятости и </a:t>
            </a:r>
            <a:r>
              <a:rPr lang="ru-RU" dirty="0" smtClean="0"/>
              <a:t>помощь в поиске </a:t>
            </a:r>
            <a:r>
              <a:rPr lang="ru-RU" dirty="0"/>
              <a:t>мест для трудоустройства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168" y="49429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уманитарная </a:t>
            </a:r>
            <a:r>
              <a:rPr lang="ru-RU" dirty="0"/>
              <a:t>помощь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224" y="328498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одействие </a:t>
            </a:r>
            <a:r>
              <a:rPr lang="ru-RU" dirty="0"/>
              <a:t>в решении бытовых проблем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203848" y="2640980"/>
            <a:ext cx="648072" cy="771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491880" y="2640980"/>
            <a:ext cx="864096" cy="1868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16016" y="2640980"/>
            <a:ext cx="0" cy="23019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093804" y="2640980"/>
            <a:ext cx="846348" cy="1868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516978" y="2640980"/>
            <a:ext cx="639198" cy="771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79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66702" y="476672"/>
            <a:ext cx="51821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Направления работы: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484784"/>
            <a:ext cx="57606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- патриотическое воспитание;</a:t>
            </a:r>
          </a:p>
          <a:p>
            <a:r>
              <a:rPr lang="ru-RU" sz="2800" dirty="0"/>
              <a:t>- творческая деятельность;</a:t>
            </a:r>
          </a:p>
          <a:p>
            <a:r>
              <a:rPr lang="ru-RU" sz="2800" dirty="0"/>
              <a:t>- поддержка талантливой молодежи;</a:t>
            </a:r>
          </a:p>
          <a:p>
            <a:r>
              <a:rPr lang="ru-RU" sz="2800" dirty="0"/>
              <a:t>- общественная деятельность;</a:t>
            </a:r>
          </a:p>
          <a:p>
            <a:r>
              <a:rPr lang="ru-RU" sz="2800" dirty="0"/>
              <a:t>- спортивное воспитание;</a:t>
            </a:r>
          </a:p>
          <a:p>
            <a:r>
              <a:rPr lang="ru-RU" sz="2800" dirty="0"/>
              <a:t>- волонтерская деятельность;</a:t>
            </a:r>
          </a:p>
          <a:p>
            <a:r>
              <a:rPr lang="ru-RU" sz="2800" dirty="0"/>
              <a:t>- </a:t>
            </a:r>
            <a:r>
              <a:rPr lang="ru-RU" sz="2800" dirty="0" err="1"/>
              <a:t>профориентационная</a:t>
            </a:r>
            <a:r>
              <a:rPr lang="ru-RU" sz="2800" dirty="0"/>
              <a:t> работа с молодежью;</a:t>
            </a:r>
          </a:p>
          <a:p>
            <a:r>
              <a:rPr lang="ru-RU" sz="2800" dirty="0"/>
              <a:t>- работа с молодежью, находящейся в трудной жизненной ситуации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836712"/>
            <a:ext cx="71642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/>
              <a:t>- </a:t>
            </a:r>
            <a:r>
              <a:rPr lang="ru-RU" sz="2300" dirty="0"/>
              <a:t>увеличение количества и участников мероприятий для молодежи;</a:t>
            </a:r>
          </a:p>
          <a:p>
            <a:r>
              <a:rPr lang="ru-RU" sz="2300" dirty="0"/>
              <a:t>- увеличение количества молодых людей, вовлеченных в волонтерскую деятельность;</a:t>
            </a:r>
          </a:p>
          <a:p>
            <a:r>
              <a:rPr lang="ru-RU" sz="2300" dirty="0"/>
              <a:t>- снижение числа преступлений, совершаемых несовершеннолетними;</a:t>
            </a:r>
          </a:p>
          <a:p>
            <a:r>
              <a:rPr lang="ru-RU" sz="2300" dirty="0"/>
              <a:t>- уменьшение числа подростков, совершивших правонарушения;</a:t>
            </a:r>
          </a:p>
          <a:p>
            <a:r>
              <a:rPr lang="ru-RU" sz="2300" dirty="0"/>
              <a:t>- уменьшение количества семей, находящихся в социально-опасном положении;</a:t>
            </a:r>
          </a:p>
          <a:p>
            <a:r>
              <a:rPr lang="ru-RU" sz="2300" dirty="0"/>
              <a:t>- обеспечение занятости молодежи в свободное время;</a:t>
            </a:r>
          </a:p>
          <a:p>
            <a:r>
              <a:rPr lang="ru-RU" sz="2300" dirty="0"/>
              <a:t>- сокращение количества выявленных детей-сирот и детей, оставшихся без попечения родителей; </a:t>
            </a:r>
          </a:p>
          <a:p>
            <a:r>
              <a:rPr lang="ru-RU" sz="2300" dirty="0"/>
              <a:t>- увеличение количества </a:t>
            </a:r>
            <a:r>
              <a:rPr lang="ru-RU" sz="2300" dirty="0" smtClean="0"/>
              <a:t>победителей </a:t>
            </a:r>
            <a:r>
              <a:rPr lang="ru-RU" sz="2300" dirty="0"/>
              <a:t>и призеров конкурсов, соревнований, олимпиад и других мероприятий разного уровня.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2127" y="116632"/>
            <a:ext cx="78123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235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0079" y="2132856"/>
            <a:ext cx="781236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</a:t>
            </a:r>
          </a:p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2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61751" y="476672"/>
            <a:ext cx="45920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воспитание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2840737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Основные формы работы: </a:t>
            </a:r>
          </a:p>
          <a:p>
            <a:r>
              <a:rPr lang="ru-RU" sz="2800" dirty="0"/>
              <a:t>патриотические мероприятия, акции, военно-спортивные игры, включение молодежи в юнармейское, поисковое движения, взаимодействие с православной церковью и др.</a:t>
            </a:r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доклад главы\Посвящение в юнармию\DSC_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6279413" cy="4159066"/>
          </a:xfrm>
          <a:prstGeom prst="rect">
            <a:avLst/>
          </a:prstGeom>
          <a:noFill/>
          <a:ln w="635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оклад главы\Посвящение в юнармию\DSC_04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 r="21256"/>
          <a:stretch/>
        </p:blipFill>
        <p:spPr bwMode="auto">
          <a:xfrm>
            <a:off x="5517314" y="2132856"/>
            <a:ext cx="3447173" cy="4437191"/>
          </a:xfrm>
          <a:prstGeom prst="rect">
            <a:avLst/>
          </a:prstGeom>
          <a:noFill/>
          <a:ln w="635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211197"/>
            <a:ext cx="26765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Посвящение в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юнармейцы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доклад главы\Фото Юнармия\Фото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773424" cy="385082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оклад главы\Фото Юнармия\Фото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4676"/>
            <a:ext cx="4038840" cy="269387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оклад главы\Фото Юнармия\Фото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5269"/>
            <a:ext cx="3594008" cy="269550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00192" y="1394773"/>
            <a:ext cx="27257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«бессмертный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Полк»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доклад главы\Фото Юнармия\Фото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0576"/>
            <a:ext cx="4032448" cy="595955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доклад главы\Фото Юнармия\Фото 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33" y="570576"/>
            <a:ext cx="3949831" cy="592474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3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доклад главы\1586534792_9-p-patriotiche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2"/>
            <a:ext cx="9143999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доклад главы\Образование\Сборы_Зарница\DSC_0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6024"/>
            <a:ext cx="3352800" cy="50292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оклад главы\Образование\Сборы_Зарница\DSC_0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32" y="260648"/>
            <a:ext cx="3714900" cy="2476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доклад главы\Образование\Сборы_Зарница\DSC_0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2" y="3112640"/>
            <a:ext cx="3714899" cy="2476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доклад главы\Образование\Сборы_Зарница\DSC_07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8884"/>
            <a:ext cx="3012702" cy="200846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00192" y="5745450"/>
            <a:ext cx="271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Военно-спортивная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игра «зарница»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459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421</Words>
  <Application>Microsoft Office PowerPoint</Application>
  <PresentationFormat>Экран (4:3)</PresentationFormat>
  <Paragraphs>92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Романенко Светлана Ильинична</cp:lastModifiedBy>
  <cp:revision>50</cp:revision>
  <dcterms:created xsi:type="dcterms:W3CDTF">2020-12-11T07:57:19Z</dcterms:created>
  <dcterms:modified xsi:type="dcterms:W3CDTF">2020-12-15T09:43:54Z</dcterms:modified>
</cp:coreProperties>
</file>